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7"/>
  </p:notesMasterIdLst>
  <p:sldIdLst>
    <p:sldId id="256" r:id="rId2"/>
    <p:sldId id="258" r:id="rId3"/>
    <p:sldId id="305" r:id="rId4"/>
    <p:sldId id="309" r:id="rId5"/>
    <p:sldId id="306" r:id="rId6"/>
    <p:sldId id="310" r:id="rId7"/>
    <p:sldId id="311" r:id="rId8"/>
    <p:sldId id="312" r:id="rId9"/>
    <p:sldId id="313" r:id="rId10"/>
    <p:sldId id="307" r:id="rId11"/>
    <p:sldId id="314" r:id="rId12"/>
    <p:sldId id="321" r:id="rId13"/>
    <p:sldId id="316" r:id="rId14"/>
    <p:sldId id="317" r:id="rId15"/>
    <p:sldId id="318" r:id="rId16"/>
    <p:sldId id="320" r:id="rId17"/>
    <p:sldId id="322" r:id="rId18"/>
    <p:sldId id="323" r:id="rId19"/>
    <p:sldId id="308" r:id="rId20"/>
    <p:sldId id="334" r:id="rId21"/>
    <p:sldId id="336" r:id="rId22"/>
    <p:sldId id="324" r:id="rId23"/>
    <p:sldId id="338" r:id="rId24"/>
    <p:sldId id="339" r:id="rId25"/>
    <p:sldId id="340" r:id="rId26"/>
    <p:sldId id="341" r:id="rId27"/>
    <p:sldId id="261" r:id="rId28"/>
    <p:sldId id="346" r:id="rId29"/>
    <p:sldId id="347" r:id="rId30"/>
    <p:sldId id="348" r:id="rId31"/>
    <p:sldId id="349" r:id="rId32"/>
    <p:sldId id="259" r:id="rId33"/>
    <p:sldId id="263" r:id="rId34"/>
    <p:sldId id="260" r:id="rId35"/>
    <p:sldId id="289" r:id="rId36"/>
  </p:sldIdLst>
  <p:sldSz cx="9144000" cy="5143500" type="screen16x9"/>
  <p:notesSz cx="6858000" cy="9144000"/>
  <p:embeddedFontLst>
    <p:embeddedFont>
      <p:font typeface="Karla" panose="020B0004030503030003" pitchFamily="34" charset="0"/>
      <p:regular r:id="rId38"/>
      <p:bold r:id="rId39"/>
      <p:italic r:id="rId40"/>
      <p:boldItalic r:id="rId41"/>
    </p:embeddedFont>
    <p:embeddedFont>
      <p:font typeface="Work Sans" pitchFamily="2" charset="0"/>
      <p:regular r:id="rId42"/>
      <p:bold r:id="rId43"/>
      <p:italic r:id="rId44"/>
      <p:boldItalic r:id="rId45"/>
    </p:embeddedFont>
    <p:embeddedFont>
      <p:font typeface="Work Sans Regular"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pos="454">
          <p15:clr>
            <a:srgbClr val="9AA0A6"/>
          </p15:clr>
        </p15:guide>
        <p15:guide id="3" pos="5305">
          <p15:clr>
            <a:srgbClr val="9AA0A6"/>
          </p15:clr>
        </p15:guide>
        <p15:guide id="4" orient="horz" pos="374">
          <p15:clr>
            <a:srgbClr val="9AA0A6"/>
          </p15:clr>
        </p15:guide>
        <p15:guide id="5" orient="horz" pos="286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4A"/>
    <a:srgbClr val="1F2131"/>
    <a:srgbClr val="23434C"/>
    <a:srgbClr val="FFC659"/>
    <a:srgbClr val="C73B0A"/>
    <a:srgbClr val="6B2008"/>
    <a:srgbClr val="202230"/>
    <a:srgbClr val="35252E"/>
    <a:srgbClr val="967A4D"/>
    <a:srgbClr val="756F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F1A5E3-14ED-49A7-AE4A-8616DAB6249D}">
  <a:tblStyle styleId="{8EF1A5E3-14ED-49A7-AE4A-8616DAB6249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F540D83-30A8-4B44-94C2-6558DF881BC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p:restoredTop sz="77099"/>
  </p:normalViewPr>
  <p:slideViewPr>
    <p:cSldViewPr snapToGrid="0">
      <p:cViewPr varScale="1">
        <p:scale>
          <a:sx n="114" d="100"/>
          <a:sy n="114" d="100"/>
        </p:scale>
        <p:origin x="1752" y="176"/>
      </p:cViewPr>
      <p:guideLst>
        <p:guide pos="2880"/>
        <p:guide pos="454"/>
        <p:guide pos="5305"/>
        <p:guide orient="horz" pos="374"/>
        <p:guide orient="horz" pos="286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Dear friends, this is a mini project report which analyzes movie data and predicts its revenue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bf369cf9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bf369cf9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preparing data, we start to explore and analyze our dataset.</a:t>
            </a:r>
            <a:endParaRPr dirty="0"/>
          </a:p>
        </p:txBody>
      </p:sp>
    </p:spTree>
    <p:extLst>
      <p:ext uri="{BB962C8B-B14F-4D97-AF65-F5344CB8AC3E}">
        <p14:creationId xmlns:p14="http://schemas.microsoft.com/office/powerpoint/2010/main" val="60540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c199a12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c199a12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we plot </a:t>
            </a:r>
            <a:r>
              <a:rPr lang="en-US" dirty="0" err="1"/>
              <a:t>uni</a:t>
            </a:r>
            <a:r>
              <a:rPr lang="en-US" dirty="0"/>
              <a:t>-numeric data. As u can see, the skewness of top three graphs is high. Runtime and vote-average are close to normal distribution.</a:t>
            </a:r>
            <a:endParaRPr dirty="0"/>
          </a:p>
        </p:txBody>
      </p:sp>
    </p:spTree>
    <p:extLst>
      <p:ext uri="{BB962C8B-B14F-4D97-AF65-F5344CB8AC3E}">
        <p14:creationId xmlns:p14="http://schemas.microsoft.com/office/powerpoint/2010/main" val="2482159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c199a12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c199a12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we do bi-plots between each numeric data and revenue,</a:t>
            </a:r>
            <a:endParaRPr dirty="0"/>
          </a:p>
        </p:txBody>
      </p:sp>
    </p:spTree>
    <p:extLst>
      <p:ext uri="{BB962C8B-B14F-4D97-AF65-F5344CB8AC3E}">
        <p14:creationId xmlns:p14="http://schemas.microsoft.com/office/powerpoint/2010/main" val="2347351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c199a12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c199a12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we do bi-plot between genres and revenue, and we found that adventure, animation and fantasy movie seems to gain more revenue overall.</a:t>
            </a:r>
            <a:endParaRPr dirty="0"/>
          </a:p>
        </p:txBody>
      </p:sp>
    </p:spTree>
    <p:extLst>
      <p:ext uri="{BB962C8B-B14F-4D97-AF65-F5344CB8AC3E}">
        <p14:creationId xmlns:p14="http://schemas.microsoft.com/office/powerpoint/2010/main" val="1395059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c199a12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c199a12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also do bi-plot between language and revenue but the graph doesn’t look good since the revenues are too large, thus we log the revenue and it look better now.</a:t>
            </a:r>
            <a:endParaRPr dirty="0"/>
          </a:p>
        </p:txBody>
      </p:sp>
    </p:spTree>
    <p:extLst>
      <p:ext uri="{BB962C8B-B14F-4D97-AF65-F5344CB8AC3E}">
        <p14:creationId xmlns:p14="http://schemas.microsoft.com/office/powerpoint/2010/main" val="2690085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c199a12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c199a12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6033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c199a12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c199a12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finally, we do bi-plot between time and revenue, we do weekday, month, </a:t>
            </a:r>
            <a:endParaRPr dirty="0"/>
          </a:p>
        </p:txBody>
      </p:sp>
    </p:spTree>
    <p:extLst>
      <p:ext uri="{BB962C8B-B14F-4D97-AF65-F5344CB8AC3E}">
        <p14:creationId xmlns:p14="http://schemas.microsoft.com/office/powerpoint/2010/main" val="863404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c199a12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c199a12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Season,</a:t>
            </a:r>
            <a:endParaRPr dirty="0"/>
          </a:p>
        </p:txBody>
      </p:sp>
    </p:spTree>
    <p:extLst>
      <p:ext uri="{BB962C8B-B14F-4D97-AF65-F5344CB8AC3E}">
        <p14:creationId xmlns:p14="http://schemas.microsoft.com/office/powerpoint/2010/main" val="4283676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c199a12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c199a12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year separately and seems that weekday and month relate to revenue more than others.</a:t>
            </a:r>
            <a:endParaRPr dirty="0"/>
          </a:p>
        </p:txBody>
      </p:sp>
    </p:spTree>
    <p:extLst>
      <p:ext uri="{BB962C8B-B14F-4D97-AF65-F5344CB8AC3E}">
        <p14:creationId xmlns:p14="http://schemas.microsoft.com/office/powerpoint/2010/main" val="3499978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6da06bde0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6da06bde0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77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dc199a1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dc199a1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this is our table of contents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6dc199a121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6dc199a121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264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6dc199a121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6dc199a121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953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d940ff1c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d940ff1c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309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d940ff1c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d940ff1c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332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d940ff1c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d940ff1c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904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d940ff1c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d940ff1c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784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d940ff1c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d940ff1c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73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da06bde0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6da06bde0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960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da06bde0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6da06bde0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11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6dc199a121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6dc199a121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first, we will talk about the problem definition,</a:t>
            </a:r>
            <a:endParaRPr dirty="0"/>
          </a:p>
        </p:txBody>
      </p:sp>
    </p:spTree>
    <p:extLst>
      <p:ext uri="{BB962C8B-B14F-4D97-AF65-F5344CB8AC3E}">
        <p14:creationId xmlns:p14="http://schemas.microsoft.com/office/powerpoint/2010/main" val="1999133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6d940ff1c5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6d940ff1c5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497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6d940ff1c5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6d940ff1c5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909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bf369cf9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bf369cf9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d940ff1c5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d940ff1c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bf369cf9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bf369cf9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6da06bde0e_1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6da06bde0e_1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d940ff1c5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d940ff1c5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the data is about movie, we would like to predict a factor that is highly related with the success of a movie, the revenue. We want to construct a machine-learning model to predict movie revenues based on several features provided by the data, which is originally from TMDB website and is explored and processed by ourselves.</a:t>
            </a:r>
          </a:p>
        </p:txBody>
      </p:sp>
    </p:spTree>
    <p:extLst>
      <p:ext uri="{BB962C8B-B14F-4D97-AF65-F5344CB8AC3E}">
        <p14:creationId xmlns:p14="http://schemas.microsoft.com/office/powerpoint/2010/main" val="3945020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deciding the problem, we start to process the data.</a:t>
            </a:r>
            <a:endParaRPr dirty="0"/>
          </a:p>
        </p:txBody>
      </p:sp>
    </p:spTree>
    <p:extLst>
      <p:ext uri="{BB962C8B-B14F-4D97-AF65-F5344CB8AC3E}">
        <p14:creationId xmlns:p14="http://schemas.microsoft.com/office/powerpoint/2010/main" val="2001616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bf369cf99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bf369cf99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we randomly generate 450 numbers ranged from 1 to 500, we tried value larger than 500 but it seems that there aren’t so many pages. Then we use the “</a:t>
            </a:r>
            <a:r>
              <a:rPr lang="en-US" dirty="0" err="1"/>
              <a:t>request.get</a:t>
            </a:r>
            <a:r>
              <a:rPr lang="en-US" dirty="0"/>
              <a:t>” function, which can extract certain movie data by giving some restrictions, here we request to get data in certain pages by passing the random number as the page number. We also include adult to be true but seems that there are really few adult movies, and I don’t know why. But after investigation, we found that adult is not an important factor deciding movie revenues, so we just throw it away.</a:t>
            </a:r>
          </a:p>
        </p:txBody>
      </p:sp>
    </p:spTree>
    <p:extLst>
      <p:ext uri="{BB962C8B-B14F-4D97-AF65-F5344CB8AC3E}">
        <p14:creationId xmlns:p14="http://schemas.microsoft.com/office/powerpoint/2010/main" val="78672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bf369cf99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bf369cf99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collection</a:t>
            </a:r>
            <a:r>
              <a:rPr lang="en-US" altLang="zh-CN" dirty="0"/>
              <a:t>, we drop some invalid data such as no record of budget value or vote count. We also drop obvious useless data such as id in IMDB and adult as mentioned.</a:t>
            </a:r>
          </a:p>
          <a:p>
            <a:pPr marL="0" lvl="0" indent="0" algn="l" rtl="0">
              <a:spcBef>
                <a:spcPts val="0"/>
              </a:spcBef>
              <a:spcAft>
                <a:spcPts val="0"/>
              </a:spcAft>
              <a:buNone/>
            </a:pPr>
            <a:r>
              <a:rPr lang="en-US" dirty="0"/>
              <a:t>And we get 3,907 movie data finally, since it run really long each time it extracts data, we save it as csv file for future convenience.  </a:t>
            </a:r>
            <a:endParaRPr dirty="0"/>
          </a:p>
        </p:txBody>
      </p:sp>
    </p:spTree>
    <p:extLst>
      <p:ext uri="{BB962C8B-B14F-4D97-AF65-F5344CB8AC3E}">
        <p14:creationId xmlns:p14="http://schemas.microsoft.com/office/powerpoint/2010/main" val="96114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bf369cf99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bf369cf99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we do some data cleaning.</a:t>
            </a:r>
          </a:p>
          <a:p>
            <a:pPr marL="0" lvl="0" indent="0" algn="l" rtl="0">
              <a:spcBef>
                <a:spcPts val="0"/>
              </a:spcBef>
              <a:spcAft>
                <a:spcPts val="0"/>
              </a:spcAft>
              <a:buNone/>
            </a:pPr>
            <a:r>
              <a:rPr lang="en-US" dirty="0"/>
              <a:t>Here we use one-hot encoding method to convert categorical variables to numerical variables, which is readable by machine. </a:t>
            </a:r>
          </a:p>
          <a:p>
            <a:pPr marL="0" lvl="0" indent="0" algn="l" rtl="0">
              <a:spcBef>
                <a:spcPts val="0"/>
              </a:spcBef>
              <a:spcAft>
                <a:spcPts val="0"/>
              </a:spcAft>
              <a:buNone/>
            </a:pPr>
            <a:r>
              <a:rPr lang="en-US" dirty="0"/>
              <a:t>By doing so, these categorical variables can be considered as possible factors in the prediction model.</a:t>
            </a:r>
            <a:endParaRPr dirty="0"/>
          </a:p>
        </p:txBody>
      </p:sp>
    </p:spTree>
    <p:extLst>
      <p:ext uri="{BB962C8B-B14F-4D97-AF65-F5344CB8AC3E}">
        <p14:creationId xmlns:p14="http://schemas.microsoft.com/office/powerpoint/2010/main" val="3656091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bf369cf99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bf369cf99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also subdivide release date into weekday, month, season and year and encode these variables by one-hot encoding as mentioned.</a:t>
            </a:r>
            <a:endParaRPr dirty="0"/>
          </a:p>
        </p:txBody>
      </p:sp>
    </p:spTree>
    <p:extLst>
      <p:ext uri="{BB962C8B-B14F-4D97-AF65-F5344CB8AC3E}">
        <p14:creationId xmlns:p14="http://schemas.microsoft.com/office/powerpoint/2010/main" val="359702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365950" y="-2550"/>
            <a:ext cx="2777219" cy="5143520"/>
          </a:xfrm>
          <a:custGeom>
            <a:avLst/>
            <a:gdLst/>
            <a:ahLst/>
            <a:cxnLst/>
            <a:rect l="l" t="t" r="r" b="b"/>
            <a:pathLst>
              <a:path w="86822" h="160735" extrusionOk="0">
                <a:moveTo>
                  <a:pt x="1" y="1"/>
                </a:moveTo>
                <a:cubicBezTo>
                  <a:pt x="17146" y="23015"/>
                  <a:pt x="27302" y="51543"/>
                  <a:pt x="27302" y="82451"/>
                </a:cubicBezTo>
                <a:cubicBezTo>
                  <a:pt x="27302" y="111514"/>
                  <a:pt x="18325" y="138482"/>
                  <a:pt x="2989" y="160734"/>
                </a:cubicBezTo>
                <a:lnTo>
                  <a:pt x="86821" y="160734"/>
                </a:lnTo>
                <a:lnTo>
                  <a:pt x="86821" y="1"/>
                </a:ln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445679" y="744575"/>
            <a:ext cx="43866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445675" y="2834125"/>
            <a:ext cx="4386600" cy="145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3">
    <p:spTree>
      <p:nvGrpSpPr>
        <p:cNvPr id="1" name="Shape 120"/>
        <p:cNvGrpSpPr/>
        <p:nvPr/>
      </p:nvGrpSpPr>
      <p:grpSpPr>
        <a:xfrm>
          <a:off x="0" y="0"/>
          <a:ext cx="0" cy="0"/>
          <a:chOff x="0" y="0"/>
          <a:chExt cx="0" cy="0"/>
        </a:xfrm>
      </p:grpSpPr>
      <p:grpSp>
        <p:nvGrpSpPr>
          <p:cNvPr id="121" name="Google Shape;121;p12"/>
          <p:cNvGrpSpPr/>
          <p:nvPr/>
        </p:nvGrpSpPr>
        <p:grpSpPr>
          <a:xfrm>
            <a:off x="5376" y="-2012"/>
            <a:ext cx="9144032" cy="2451776"/>
            <a:chOff x="5376" y="-2012"/>
            <a:chExt cx="9144032" cy="2451776"/>
          </a:xfrm>
        </p:grpSpPr>
        <p:sp>
          <p:nvSpPr>
            <p:cNvPr id="122" name="Google Shape;122;p12"/>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2"/>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2"/>
          <p:cNvSpPr txBox="1">
            <a:spLocks noGrp="1"/>
          </p:cNvSpPr>
          <p:nvPr>
            <p:ph type="title"/>
          </p:nvPr>
        </p:nvSpPr>
        <p:spPr>
          <a:xfrm>
            <a:off x="726725" y="594300"/>
            <a:ext cx="774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6" name="Google Shape;126;p12"/>
          <p:cNvSpPr txBox="1">
            <a:spLocks noGrp="1"/>
          </p:cNvSpPr>
          <p:nvPr>
            <p:ph type="subTitle" idx="1"/>
          </p:nvPr>
        </p:nvSpPr>
        <p:spPr>
          <a:xfrm>
            <a:off x="726725" y="2035538"/>
            <a:ext cx="24108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chemeClr val="accent5"/>
                </a:solidFill>
                <a:latin typeface="Work Sans"/>
                <a:ea typeface="Work Sans"/>
                <a:cs typeface="Work Sans"/>
                <a:sym typeface="Work Sans"/>
              </a:defRPr>
            </a:lvl1pPr>
            <a:lvl2pPr lvl="1" algn="ctr">
              <a:spcBef>
                <a:spcPts val="1600"/>
              </a:spcBef>
              <a:spcAft>
                <a:spcPts val="0"/>
              </a:spcAft>
              <a:buNone/>
              <a:defRPr>
                <a:solidFill>
                  <a:schemeClr val="accent5"/>
                </a:solidFill>
                <a:latin typeface="Work Sans"/>
                <a:ea typeface="Work Sans"/>
                <a:cs typeface="Work Sans"/>
                <a:sym typeface="Work Sans"/>
              </a:defRPr>
            </a:lvl2pPr>
            <a:lvl3pPr lvl="2" algn="ctr">
              <a:spcBef>
                <a:spcPts val="1600"/>
              </a:spcBef>
              <a:spcAft>
                <a:spcPts val="0"/>
              </a:spcAft>
              <a:buNone/>
              <a:defRPr>
                <a:solidFill>
                  <a:schemeClr val="accent5"/>
                </a:solidFill>
                <a:latin typeface="Work Sans"/>
                <a:ea typeface="Work Sans"/>
                <a:cs typeface="Work Sans"/>
                <a:sym typeface="Work Sans"/>
              </a:defRPr>
            </a:lvl3pPr>
            <a:lvl4pPr lvl="3" algn="ctr">
              <a:spcBef>
                <a:spcPts val="1600"/>
              </a:spcBef>
              <a:spcAft>
                <a:spcPts val="0"/>
              </a:spcAft>
              <a:buNone/>
              <a:defRPr>
                <a:solidFill>
                  <a:schemeClr val="accent5"/>
                </a:solidFill>
                <a:latin typeface="Work Sans"/>
                <a:ea typeface="Work Sans"/>
                <a:cs typeface="Work Sans"/>
                <a:sym typeface="Work Sans"/>
              </a:defRPr>
            </a:lvl4pPr>
            <a:lvl5pPr lvl="4" algn="ctr">
              <a:spcBef>
                <a:spcPts val="1600"/>
              </a:spcBef>
              <a:spcAft>
                <a:spcPts val="0"/>
              </a:spcAft>
              <a:buNone/>
              <a:defRPr>
                <a:solidFill>
                  <a:schemeClr val="accent5"/>
                </a:solidFill>
                <a:latin typeface="Work Sans"/>
                <a:ea typeface="Work Sans"/>
                <a:cs typeface="Work Sans"/>
                <a:sym typeface="Work Sans"/>
              </a:defRPr>
            </a:lvl5pPr>
            <a:lvl6pPr lvl="5" algn="ctr">
              <a:spcBef>
                <a:spcPts val="1600"/>
              </a:spcBef>
              <a:spcAft>
                <a:spcPts val="0"/>
              </a:spcAft>
              <a:buNone/>
              <a:defRPr>
                <a:solidFill>
                  <a:schemeClr val="accent5"/>
                </a:solidFill>
                <a:latin typeface="Work Sans"/>
                <a:ea typeface="Work Sans"/>
                <a:cs typeface="Work Sans"/>
                <a:sym typeface="Work Sans"/>
              </a:defRPr>
            </a:lvl6pPr>
            <a:lvl7pPr lvl="6" algn="ctr">
              <a:spcBef>
                <a:spcPts val="1600"/>
              </a:spcBef>
              <a:spcAft>
                <a:spcPts val="0"/>
              </a:spcAft>
              <a:buNone/>
              <a:defRPr>
                <a:solidFill>
                  <a:schemeClr val="accent5"/>
                </a:solidFill>
                <a:latin typeface="Work Sans"/>
                <a:ea typeface="Work Sans"/>
                <a:cs typeface="Work Sans"/>
                <a:sym typeface="Work Sans"/>
              </a:defRPr>
            </a:lvl7pPr>
            <a:lvl8pPr lvl="7" algn="ctr">
              <a:spcBef>
                <a:spcPts val="1600"/>
              </a:spcBef>
              <a:spcAft>
                <a:spcPts val="0"/>
              </a:spcAft>
              <a:buNone/>
              <a:defRPr>
                <a:solidFill>
                  <a:schemeClr val="accent5"/>
                </a:solidFill>
                <a:latin typeface="Work Sans"/>
                <a:ea typeface="Work Sans"/>
                <a:cs typeface="Work Sans"/>
                <a:sym typeface="Work Sans"/>
              </a:defRPr>
            </a:lvl8pPr>
            <a:lvl9pPr lvl="8" algn="ctr">
              <a:spcBef>
                <a:spcPts val="1600"/>
              </a:spcBef>
              <a:spcAft>
                <a:spcPts val="1600"/>
              </a:spcAft>
              <a:buNone/>
              <a:defRPr>
                <a:solidFill>
                  <a:schemeClr val="accent5"/>
                </a:solidFill>
                <a:latin typeface="Work Sans"/>
                <a:ea typeface="Work Sans"/>
                <a:cs typeface="Work Sans"/>
                <a:sym typeface="Work Sans"/>
              </a:defRPr>
            </a:lvl9pPr>
          </a:lstStyle>
          <a:p>
            <a:endParaRPr/>
          </a:p>
        </p:txBody>
      </p:sp>
      <p:sp>
        <p:nvSpPr>
          <p:cNvPr id="127" name="Google Shape;127;p12"/>
          <p:cNvSpPr txBox="1">
            <a:spLocks noGrp="1"/>
          </p:cNvSpPr>
          <p:nvPr>
            <p:ph type="subTitle" idx="2"/>
          </p:nvPr>
        </p:nvSpPr>
        <p:spPr>
          <a:xfrm>
            <a:off x="726725" y="2454788"/>
            <a:ext cx="2410800" cy="1329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1600"/>
              </a:spcBef>
              <a:spcAft>
                <a:spcPts val="0"/>
              </a:spcAft>
              <a:buNone/>
              <a:defRPr sz="1400">
                <a:solidFill>
                  <a:srgbClr val="FFFFFF"/>
                </a:solidFill>
              </a:defRPr>
            </a:lvl2pPr>
            <a:lvl3pPr lvl="2" algn="ctr" rtl="0">
              <a:spcBef>
                <a:spcPts val="1600"/>
              </a:spcBef>
              <a:spcAft>
                <a:spcPts val="0"/>
              </a:spcAft>
              <a:buNone/>
              <a:defRPr sz="1400">
                <a:solidFill>
                  <a:srgbClr val="FFFFFF"/>
                </a:solidFill>
              </a:defRPr>
            </a:lvl3pPr>
            <a:lvl4pPr lvl="3" algn="ctr" rtl="0">
              <a:spcBef>
                <a:spcPts val="1600"/>
              </a:spcBef>
              <a:spcAft>
                <a:spcPts val="0"/>
              </a:spcAft>
              <a:buNone/>
              <a:defRPr sz="1400">
                <a:solidFill>
                  <a:srgbClr val="FFFFFF"/>
                </a:solidFill>
              </a:defRPr>
            </a:lvl4pPr>
            <a:lvl5pPr lvl="4" algn="ctr" rtl="0">
              <a:spcBef>
                <a:spcPts val="1600"/>
              </a:spcBef>
              <a:spcAft>
                <a:spcPts val="0"/>
              </a:spcAft>
              <a:buNone/>
              <a:defRPr sz="1400">
                <a:solidFill>
                  <a:srgbClr val="FFFFFF"/>
                </a:solidFill>
              </a:defRPr>
            </a:lvl5pPr>
            <a:lvl6pPr lvl="5" algn="ctr" rtl="0">
              <a:spcBef>
                <a:spcPts val="1600"/>
              </a:spcBef>
              <a:spcAft>
                <a:spcPts val="0"/>
              </a:spcAft>
              <a:buNone/>
              <a:defRPr sz="1400">
                <a:solidFill>
                  <a:srgbClr val="FFFFFF"/>
                </a:solidFill>
              </a:defRPr>
            </a:lvl6pPr>
            <a:lvl7pPr lvl="6" algn="ctr" rtl="0">
              <a:spcBef>
                <a:spcPts val="1600"/>
              </a:spcBef>
              <a:spcAft>
                <a:spcPts val="0"/>
              </a:spcAft>
              <a:buNone/>
              <a:defRPr sz="1400">
                <a:solidFill>
                  <a:srgbClr val="FFFFFF"/>
                </a:solidFill>
              </a:defRPr>
            </a:lvl7pPr>
            <a:lvl8pPr lvl="7" algn="ctr" rtl="0">
              <a:spcBef>
                <a:spcPts val="1600"/>
              </a:spcBef>
              <a:spcAft>
                <a:spcPts val="0"/>
              </a:spcAft>
              <a:buNone/>
              <a:defRPr sz="1400">
                <a:solidFill>
                  <a:srgbClr val="FFFFFF"/>
                </a:solidFill>
              </a:defRPr>
            </a:lvl8pPr>
            <a:lvl9pPr lvl="8" algn="ctr" rtl="0">
              <a:spcBef>
                <a:spcPts val="1600"/>
              </a:spcBef>
              <a:spcAft>
                <a:spcPts val="1600"/>
              </a:spcAft>
              <a:buNone/>
              <a:defRPr sz="1400">
                <a:solidFill>
                  <a:srgbClr val="FFFFFF"/>
                </a:solidFill>
              </a:defRPr>
            </a:lvl9pPr>
          </a:lstStyle>
          <a:p>
            <a:endParaRPr/>
          </a:p>
        </p:txBody>
      </p:sp>
      <p:sp>
        <p:nvSpPr>
          <p:cNvPr id="128" name="Google Shape;128;p12"/>
          <p:cNvSpPr txBox="1">
            <a:spLocks noGrp="1"/>
          </p:cNvSpPr>
          <p:nvPr>
            <p:ph type="subTitle" idx="3"/>
          </p:nvPr>
        </p:nvSpPr>
        <p:spPr>
          <a:xfrm>
            <a:off x="6061625" y="2035538"/>
            <a:ext cx="241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5"/>
                </a:solidFill>
                <a:latin typeface="Work Sans"/>
                <a:ea typeface="Work Sans"/>
                <a:cs typeface="Work Sans"/>
                <a:sym typeface="Work Sans"/>
              </a:defRPr>
            </a:lvl1pPr>
            <a:lvl2pPr lvl="1" algn="ctr" rtl="0">
              <a:spcBef>
                <a:spcPts val="1600"/>
              </a:spcBef>
              <a:spcAft>
                <a:spcPts val="0"/>
              </a:spcAft>
              <a:buNone/>
              <a:defRPr>
                <a:solidFill>
                  <a:schemeClr val="accent5"/>
                </a:solidFill>
                <a:latin typeface="Work Sans"/>
                <a:ea typeface="Work Sans"/>
                <a:cs typeface="Work Sans"/>
                <a:sym typeface="Work Sans"/>
              </a:defRPr>
            </a:lvl2pPr>
            <a:lvl3pPr lvl="2" algn="ctr" rtl="0">
              <a:spcBef>
                <a:spcPts val="1600"/>
              </a:spcBef>
              <a:spcAft>
                <a:spcPts val="0"/>
              </a:spcAft>
              <a:buNone/>
              <a:defRPr>
                <a:solidFill>
                  <a:schemeClr val="accent5"/>
                </a:solidFill>
                <a:latin typeface="Work Sans"/>
                <a:ea typeface="Work Sans"/>
                <a:cs typeface="Work Sans"/>
                <a:sym typeface="Work Sans"/>
              </a:defRPr>
            </a:lvl3pPr>
            <a:lvl4pPr lvl="3" algn="ctr" rtl="0">
              <a:spcBef>
                <a:spcPts val="1600"/>
              </a:spcBef>
              <a:spcAft>
                <a:spcPts val="0"/>
              </a:spcAft>
              <a:buNone/>
              <a:defRPr>
                <a:solidFill>
                  <a:schemeClr val="accent5"/>
                </a:solidFill>
                <a:latin typeface="Work Sans"/>
                <a:ea typeface="Work Sans"/>
                <a:cs typeface="Work Sans"/>
                <a:sym typeface="Work Sans"/>
              </a:defRPr>
            </a:lvl4pPr>
            <a:lvl5pPr lvl="4" algn="ctr" rtl="0">
              <a:spcBef>
                <a:spcPts val="1600"/>
              </a:spcBef>
              <a:spcAft>
                <a:spcPts val="0"/>
              </a:spcAft>
              <a:buNone/>
              <a:defRPr>
                <a:solidFill>
                  <a:schemeClr val="accent5"/>
                </a:solidFill>
                <a:latin typeface="Work Sans"/>
                <a:ea typeface="Work Sans"/>
                <a:cs typeface="Work Sans"/>
                <a:sym typeface="Work Sans"/>
              </a:defRPr>
            </a:lvl5pPr>
            <a:lvl6pPr lvl="5" algn="ctr" rtl="0">
              <a:spcBef>
                <a:spcPts val="1600"/>
              </a:spcBef>
              <a:spcAft>
                <a:spcPts val="0"/>
              </a:spcAft>
              <a:buNone/>
              <a:defRPr>
                <a:solidFill>
                  <a:schemeClr val="accent5"/>
                </a:solidFill>
                <a:latin typeface="Work Sans"/>
                <a:ea typeface="Work Sans"/>
                <a:cs typeface="Work Sans"/>
                <a:sym typeface="Work Sans"/>
              </a:defRPr>
            </a:lvl6pPr>
            <a:lvl7pPr lvl="6" algn="ctr" rtl="0">
              <a:spcBef>
                <a:spcPts val="1600"/>
              </a:spcBef>
              <a:spcAft>
                <a:spcPts val="0"/>
              </a:spcAft>
              <a:buNone/>
              <a:defRPr>
                <a:solidFill>
                  <a:schemeClr val="accent5"/>
                </a:solidFill>
                <a:latin typeface="Work Sans"/>
                <a:ea typeface="Work Sans"/>
                <a:cs typeface="Work Sans"/>
                <a:sym typeface="Work Sans"/>
              </a:defRPr>
            </a:lvl7pPr>
            <a:lvl8pPr lvl="7" algn="ctr" rtl="0">
              <a:spcBef>
                <a:spcPts val="1600"/>
              </a:spcBef>
              <a:spcAft>
                <a:spcPts val="0"/>
              </a:spcAft>
              <a:buNone/>
              <a:defRPr>
                <a:solidFill>
                  <a:schemeClr val="accent5"/>
                </a:solidFill>
                <a:latin typeface="Work Sans"/>
                <a:ea typeface="Work Sans"/>
                <a:cs typeface="Work Sans"/>
                <a:sym typeface="Work Sans"/>
              </a:defRPr>
            </a:lvl8pPr>
            <a:lvl9pPr lvl="8" algn="ctr" rtl="0">
              <a:spcBef>
                <a:spcPts val="1600"/>
              </a:spcBef>
              <a:spcAft>
                <a:spcPts val="1600"/>
              </a:spcAft>
              <a:buNone/>
              <a:defRPr>
                <a:solidFill>
                  <a:schemeClr val="accent5"/>
                </a:solidFill>
                <a:latin typeface="Work Sans"/>
                <a:ea typeface="Work Sans"/>
                <a:cs typeface="Work Sans"/>
                <a:sym typeface="Work Sans"/>
              </a:defRPr>
            </a:lvl9pPr>
          </a:lstStyle>
          <a:p>
            <a:endParaRPr/>
          </a:p>
        </p:txBody>
      </p:sp>
      <p:sp>
        <p:nvSpPr>
          <p:cNvPr id="129" name="Google Shape;129;p12"/>
          <p:cNvSpPr txBox="1">
            <a:spLocks noGrp="1"/>
          </p:cNvSpPr>
          <p:nvPr>
            <p:ph type="subTitle" idx="4"/>
          </p:nvPr>
        </p:nvSpPr>
        <p:spPr>
          <a:xfrm>
            <a:off x="6061625" y="2454788"/>
            <a:ext cx="2410800" cy="1329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1600"/>
              </a:spcBef>
              <a:spcAft>
                <a:spcPts val="0"/>
              </a:spcAft>
              <a:buNone/>
              <a:defRPr sz="1400">
                <a:solidFill>
                  <a:srgbClr val="FFFFFF"/>
                </a:solidFill>
              </a:defRPr>
            </a:lvl2pPr>
            <a:lvl3pPr lvl="2" algn="ctr" rtl="0">
              <a:spcBef>
                <a:spcPts val="1600"/>
              </a:spcBef>
              <a:spcAft>
                <a:spcPts val="0"/>
              </a:spcAft>
              <a:buNone/>
              <a:defRPr sz="1400">
                <a:solidFill>
                  <a:srgbClr val="FFFFFF"/>
                </a:solidFill>
              </a:defRPr>
            </a:lvl3pPr>
            <a:lvl4pPr lvl="3" algn="ctr" rtl="0">
              <a:spcBef>
                <a:spcPts val="1600"/>
              </a:spcBef>
              <a:spcAft>
                <a:spcPts val="0"/>
              </a:spcAft>
              <a:buNone/>
              <a:defRPr sz="1400">
                <a:solidFill>
                  <a:srgbClr val="FFFFFF"/>
                </a:solidFill>
              </a:defRPr>
            </a:lvl4pPr>
            <a:lvl5pPr lvl="4" algn="ctr" rtl="0">
              <a:spcBef>
                <a:spcPts val="1600"/>
              </a:spcBef>
              <a:spcAft>
                <a:spcPts val="0"/>
              </a:spcAft>
              <a:buNone/>
              <a:defRPr sz="1400">
                <a:solidFill>
                  <a:srgbClr val="FFFFFF"/>
                </a:solidFill>
              </a:defRPr>
            </a:lvl5pPr>
            <a:lvl6pPr lvl="5" algn="ctr" rtl="0">
              <a:spcBef>
                <a:spcPts val="1600"/>
              </a:spcBef>
              <a:spcAft>
                <a:spcPts val="0"/>
              </a:spcAft>
              <a:buNone/>
              <a:defRPr sz="1400">
                <a:solidFill>
                  <a:srgbClr val="FFFFFF"/>
                </a:solidFill>
              </a:defRPr>
            </a:lvl6pPr>
            <a:lvl7pPr lvl="6" algn="ctr" rtl="0">
              <a:spcBef>
                <a:spcPts val="1600"/>
              </a:spcBef>
              <a:spcAft>
                <a:spcPts val="0"/>
              </a:spcAft>
              <a:buNone/>
              <a:defRPr sz="1400">
                <a:solidFill>
                  <a:srgbClr val="FFFFFF"/>
                </a:solidFill>
              </a:defRPr>
            </a:lvl7pPr>
            <a:lvl8pPr lvl="7" algn="ctr" rtl="0">
              <a:spcBef>
                <a:spcPts val="1600"/>
              </a:spcBef>
              <a:spcAft>
                <a:spcPts val="0"/>
              </a:spcAft>
              <a:buNone/>
              <a:defRPr sz="1400">
                <a:solidFill>
                  <a:srgbClr val="FFFFFF"/>
                </a:solidFill>
              </a:defRPr>
            </a:lvl8pPr>
            <a:lvl9pPr lvl="8" algn="ctr" rtl="0">
              <a:spcBef>
                <a:spcPts val="1600"/>
              </a:spcBef>
              <a:spcAft>
                <a:spcPts val="1600"/>
              </a:spcAft>
              <a:buNone/>
              <a:defRPr sz="1400">
                <a:solidFill>
                  <a:srgbClr val="FFFFFF"/>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51"/>
        <p:cNvGrpSpPr/>
        <p:nvPr/>
      </p:nvGrpSpPr>
      <p:grpSpPr>
        <a:xfrm>
          <a:off x="0" y="0"/>
          <a:ext cx="0" cy="0"/>
          <a:chOff x="0" y="0"/>
          <a:chExt cx="0" cy="0"/>
        </a:xfrm>
      </p:grpSpPr>
      <p:grpSp>
        <p:nvGrpSpPr>
          <p:cNvPr id="152" name="Google Shape;152;p14"/>
          <p:cNvGrpSpPr/>
          <p:nvPr/>
        </p:nvGrpSpPr>
        <p:grpSpPr>
          <a:xfrm>
            <a:off x="5376" y="-2012"/>
            <a:ext cx="9144032" cy="2451776"/>
            <a:chOff x="5376" y="-2012"/>
            <a:chExt cx="9144032" cy="2451776"/>
          </a:xfrm>
        </p:grpSpPr>
        <p:sp>
          <p:nvSpPr>
            <p:cNvPr id="153" name="Google Shape;153;p14"/>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14"/>
          <p:cNvSpPr txBox="1">
            <a:spLocks noGrp="1"/>
          </p:cNvSpPr>
          <p:nvPr>
            <p:ph type="subTitle" idx="1"/>
          </p:nvPr>
        </p:nvSpPr>
        <p:spPr>
          <a:xfrm>
            <a:off x="5055150" y="1058650"/>
            <a:ext cx="3072600" cy="6594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lvl1pPr>
            <a:lvl2pPr lvl="1">
              <a:spcBef>
                <a:spcPts val="1600"/>
              </a:spcBef>
              <a:spcAft>
                <a:spcPts val="0"/>
              </a:spcAft>
              <a:buNone/>
              <a:defRPr sz="1200"/>
            </a:lvl2pPr>
            <a:lvl3pPr lvl="2">
              <a:spcBef>
                <a:spcPts val="1600"/>
              </a:spcBef>
              <a:spcAft>
                <a:spcPts val="0"/>
              </a:spcAft>
              <a:buNone/>
              <a:defRPr sz="1200"/>
            </a:lvl3pPr>
            <a:lvl4pPr lvl="3">
              <a:spcBef>
                <a:spcPts val="1600"/>
              </a:spcBef>
              <a:spcAft>
                <a:spcPts val="0"/>
              </a:spcAft>
              <a:buNone/>
              <a:defRPr sz="1200"/>
            </a:lvl4pPr>
            <a:lvl5pPr lvl="4">
              <a:spcBef>
                <a:spcPts val="1600"/>
              </a:spcBef>
              <a:spcAft>
                <a:spcPts val="0"/>
              </a:spcAft>
              <a:buNone/>
              <a:defRPr sz="1200"/>
            </a:lvl5pPr>
            <a:lvl6pPr lvl="5">
              <a:spcBef>
                <a:spcPts val="1600"/>
              </a:spcBef>
              <a:spcAft>
                <a:spcPts val="0"/>
              </a:spcAft>
              <a:buNone/>
              <a:defRPr sz="1200"/>
            </a:lvl6pPr>
            <a:lvl7pPr lvl="6">
              <a:spcBef>
                <a:spcPts val="1600"/>
              </a:spcBef>
              <a:spcAft>
                <a:spcPts val="0"/>
              </a:spcAft>
              <a:buNone/>
              <a:defRPr sz="1200"/>
            </a:lvl7pPr>
            <a:lvl8pPr lvl="7">
              <a:spcBef>
                <a:spcPts val="1600"/>
              </a:spcBef>
              <a:spcAft>
                <a:spcPts val="0"/>
              </a:spcAft>
              <a:buNone/>
              <a:defRPr sz="1200"/>
            </a:lvl8pPr>
            <a:lvl9pPr lvl="8">
              <a:spcBef>
                <a:spcPts val="1600"/>
              </a:spcBef>
              <a:spcAft>
                <a:spcPts val="1600"/>
              </a:spcAft>
              <a:buNone/>
              <a:defRPr sz="1200"/>
            </a:lvl9pPr>
          </a:lstStyle>
          <a:p>
            <a:endParaRPr/>
          </a:p>
        </p:txBody>
      </p:sp>
      <p:sp>
        <p:nvSpPr>
          <p:cNvPr id="157" name="Google Shape;157;p14"/>
          <p:cNvSpPr txBox="1">
            <a:spLocks noGrp="1"/>
          </p:cNvSpPr>
          <p:nvPr>
            <p:ph type="title"/>
          </p:nvPr>
        </p:nvSpPr>
        <p:spPr>
          <a:xfrm>
            <a:off x="721200" y="1905150"/>
            <a:ext cx="2992200" cy="1333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2400"/>
              <a:buNone/>
              <a:defRPr>
                <a:solidFill>
                  <a:schemeClr val="lt1"/>
                </a:solidFill>
              </a:defRPr>
            </a:lvl2pPr>
            <a:lvl3pPr lvl="2" rtl="0">
              <a:spcBef>
                <a:spcPts val="0"/>
              </a:spcBef>
              <a:spcAft>
                <a:spcPts val="0"/>
              </a:spcAft>
              <a:buClr>
                <a:schemeClr val="lt1"/>
              </a:buClr>
              <a:buSzPts val="2400"/>
              <a:buNone/>
              <a:defRPr>
                <a:solidFill>
                  <a:schemeClr val="lt1"/>
                </a:solidFill>
              </a:defRPr>
            </a:lvl3pPr>
            <a:lvl4pPr lvl="3" rtl="0">
              <a:spcBef>
                <a:spcPts val="0"/>
              </a:spcBef>
              <a:spcAft>
                <a:spcPts val="0"/>
              </a:spcAft>
              <a:buClr>
                <a:schemeClr val="lt1"/>
              </a:buClr>
              <a:buSzPts val="2400"/>
              <a:buNone/>
              <a:defRPr>
                <a:solidFill>
                  <a:schemeClr val="lt1"/>
                </a:solidFill>
              </a:defRPr>
            </a:lvl4pPr>
            <a:lvl5pPr lvl="4" rtl="0">
              <a:spcBef>
                <a:spcPts val="0"/>
              </a:spcBef>
              <a:spcAft>
                <a:spcPts val="0"/>
              </a:spcAft>
              <a:buClr>
                <a:schemeClr val="lt1"/>
              </a:buClr>
              <a:buSzPts val="2400"/>
              <a:buNone/>
              <a:defRPr>
                <a:solidFill>
                  <a:schemeClr val="lt1"/>
                </a:solidFill>
              </a:defRPr>
            </a:lvl5pPr>
            <a:lvl6pPr lvl="5" rtl="0">
              <a:spcBef>
                <a:spcPts val="0"/>
              </a:spcBef>
              <a:spcAft>
                <a:spcPts val="0"/>
              </a:spcAft>
              <a:buClr>
                <a:schemeClr val="lt1"/>
              </a:buClr>
              <a:buSzPts val="2400"/>
              <a:buNone/>
              <a:defRPr>
                <a:solidFill>
                  <a:schemeClr val="lt1"/>
                </a:solidFill>
              </a:defRPr>
            </a:lvl6pPr>
            <a:lvl7pPr lvl="6" rtl="0">
              <a:spcBef>
                <a:spcPts val="0"/>
              </a:spcBef>
              <a:spcAft>
                <a:spcPts val="0"/>
              </a:spcAft>
              <a:buClr>
                <a:schemeClr val="lt1"/>
              </a:buClr>
              <a:buSzPts val="2400"/>
              <a:buNone/>
              <a:defRPr>
                <a:solidFill>
                  <a:schemeClr val="lt1"/>
                </a:solidFill>
              </a:defRPr>
            </a:lvl7pPr>
            <a:lvl8pPr lvl="7" rtl="0">
              <a:spcBef>
                <a:spcPts val="0"/>
              </a:spcBef>
              <a:spcAft>
                <a:spcPts val="0"/>
              </a:spcAft>
              <a:buClr>
                <a:schemeClr val="lt1"/>
              </a:buClr>
              <a:buSzPts val="2400"/>
              <a:buNone/>
              <a:defRPr>
                <a:solidFill>
                  <a:schemeClr val="lt1"/>
                </a:solidFill>
              </a:defRPr>
            </a:lvl8pPr>
            <a:lvl9pPr lvl="8" rtl="0">
              <a:spcBef>
                <a:spcPts val="0"/>
              </a:spcBef>
              <a:spcAft>
                <a:spcPts val="0"/>
              </a:spcAft>
              <a:buClr>
                <a:schemeClr val="lt1"/>
              </a:buClr>
              <a:buSzPts val="2400"/>
              <a:buNone/>
              <a:defRPr>
                <a:solidFill>
                  <a:schemeClr val="lt1"/>
                </a:solidFill>
              </a:defRPr>
            </a:lvl9pPr>
          </a:lstStyle>
          <a:p>
            <a:endParaRPr/>
          </a:p>
        </p:txBody>
      </p:sp>
      <p:sp>
        <p:nvSpPr>
          <p:cNvPr id="158" name="Google Shape;158;p14"/>
          <p:cNvSpPr txBox="1">
            <a:spLocks noGrp="1"/>
          </p:cNvSpPr>
          <p:nvPr>
            <p:ph type="subTitle" idx="2"/>
          </p:nvPr>
        </p:nvSpPr>
        <p:spPr>
          <a:xfrm>
            <a:off x="5047575" y="646875"/>
            <a:ext cx="30726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5"/>
                </a:solidFill>
                <a:latin typeface="Work Sans"/>
                <a:ea typeface="Work Sans"/>
                <a:cs typeface="Work Sans"/>
                <a:sym typeface="Work Sans"/>
              </a:defRPr>
            </a:lvl1pPr>
            <a:lvl2pPr lvl="1">
              <a:spcBef>
                <a:spcPts val="1600"/>
              </a:spcBef>
              <a:spcAft>
                <a:spcPts val="0"/>
              </a:spcAft>
              <a:buNone/>
              <a:defRPr>
                <a:solidFill>
                  <a:schemeClr val="accent5"/>
                </a:solidFill>
                <a:latin typeface="Work Sans"/>
                <a:ea typeface="Work Sans"/>
                <a:cs typeface="Work Sans"/>
                <a:sym typeface="Work Sans"/>
              </a:defRPr>
            </a:lvl2pPr>
            <a:lvl3pPr lvl="2">
              <a:spcBef>
                <a:spcPts val="1600"/>
              </a:spcBef>
              <a:spcAft>
                <a:spcPts val="0"/>
              </a:spcAft>
              <a:buNone/>
              <a:defRPr>
                <a:solidFill>
                  <a:schemeClr val="accent5"/>
                </a:solidFill>
                <a:latin typeface="Work Sans"/>
                <a:ea typeface="Work Sans"/>
                <a:cs typeface="Work Sans"/>
                <a:sym typeface="Work Sans"/>
              </a:defRPr>
            </a:lvl3pPr>
            <a:lvl4pPr lvl="3">
              <a:spcBef>
                <a:spcPts val="1600"/>
              </a:spcBef>
              <a:spcAft>
                <a:spcPts val="0"/>
              </a:spcAft>
              <a:buNone/>
              <a:defRPr>
                <a:solidFill>
                  <a:schemeClr val="accent5"/>
                </a:solidFill>
                <a:latin typeface="Work Sans"/>
                <a:ea typeface="Work Sans"/>
                <a:cs typeface="Work Sans"/>
                <a:sym typeface="Work Sans"/>
              </a:defRPr>
            </a:lvl4pPr>
            <a:lvl5pPr lvl="4">
              <a:spcBef>
                <a:spcPts val="1600"/>
              </a:spcBef>
              <a:spcAft>
                <a:spcPts val="0"/>
              </a:spcAft>
              <a:buNone/>
              <a:defRPr>
                <a:solidFill>
                  <a:schemeClr val="accent5"/>
                </a:solidFill>
                <a:latin typeface="Work Sans"/>
                <a:ea typeface="Work Sans"/>
                <a:cs typeface="Work Sans"/>
                <a:sym typeface="Work Sans"/>
              </a:defRPr>
            </a:lvl5pPr>
            <a:lvl6pPr lvl="5">
              <a:spcBef>
                <a:spcPts val="1600"/>
              </a:spcBef>
              <a:spcAft>
                <a:spcPts val="0"/>
              </a:spcAft>
              <a:buNone/>
              <a:defRPr>
                <a:solidFill>
                  <a:schemeClr val="accent5"/>
                </a:solidFill>
                <a:latin typeface="Work Sans"/>
                <a:ea typeface="Work Sans"/>
                <a:cs typeface="Work Sans"/>
                <a:sym typeface="Work Sans"/>
              </a:defRPr>
            </a:lvl6pPr>
            <a:lvl7pPr lvl="6">
              <a:spcBef>
                <a:spcPts val="1600"/>
              </a:spcBef>
              <a:spcAft>
                <a:spcPts val="0"/>
              </a:spcAft>
              <a:buNone/>
              <a:defRPr>
                <a:solidFill>
                  <a:schemeClr val="accent5"/>
                </a:solidFill>
                <a:latin typeface="Work Sans"/>
                <a:ea typeface="Work Sans"/>
                <a:cs typeface="Work Sans"/>
                <a:sym typeface="Work Sans"/>
              </a:defRPr>
            </a:lvl7pPr>
            <a:lvl8pPr lvl="7">
              <a:spcBef>
                <a:spcPts val="1600"/>
              </a:spcBef>
              <a:spcAft>
                <a:spcPts val="0"/>
              </a:spcAft>
              <a:buNone/>
              <a:defRPr>
                <a:solidFill>
                  <a:schemeClr val="accent5"/>
                </a:solidFill>
                <a:latin typeface="Work Sans"/>
                <a:ea typeface="Work Sans"/>
                <a:cs typeface="Work Sans"/>
                <a:sym typeface="Work Sans"/>
              </a:defRPr>
            </a:lvl8pPr>
            <a:lvl9pPr lvl="8">
              <a:spcBef>
                <a:spcPts val="1600"/>
              </a:spcBef>
              <a:spcAft>
                <a:spcPts val="1600"/>
              </a:spcAft>
              <a:buNone/>
              <a:defRPr>
                <a:solidFill>
                  <a:schemeClr val="accent5"/>
                </a:solidFill>
                <a:latin typeface="Work Sans"/>
                <a:ea typeface="Work Sans"/>
                <a:cs typeface="Work Sans"/>
                <a:sym typeface="Work Sans"/>
              </a:defRPr>
            </a:lvl9pPr>
          </a:lstStyle>
          <a:p>
            <a:endParaRPr/>
          </a:p>
        </p:txBody>
      </p:sp>
      <p:sp>
        <p:nvSpPr>
          <p:cNvPr id="159" name="Google Shape;159;p14"/>
          <p:cNvSpPr txBox="1">
            <a:spLocks noGrp="1"/>
          </p:cNvSpPr>
          <p:nvPr>
            <p:ph type="subTitle" idx="3"/>
          </p:nvPr>
        </p:nvSpPr>
        <p:spPr>
          <a:xfrm>
            <a:off x="5047575" y="2063638"/>
            <a:ext cx="3072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5"/>
                </a:solidFill>
                <a:latin typeface="Work Sans"/>
                <a:ea typeface="Work Sans"/>
                <a:cs typeface="Work Sans"/>
                <a:sym typeface="Work Sans"/>
              </a:defRPr>
            </a:lvl1pPr>
            <a:lvl2pPr lvl="1" rtl="0">
              <a:spcBef>
                <a:spcPts val="1600"/>
              </a:spcBef>
              <a:spcAft>
                <a:spcPts val="0"/>
              </a:spcAft>
              <a:buNone/>
              <a:defRPr>
                <a:solidFill>
                  <a:schemeClr val="accent5"/>
                </a:solidFill>
                <a:latin typeface="Work Sans"/>
                <a:ea typeface="Work Sans"/>
                <a:cs typeface="Work Sans"/>
                <a:sym typeface="Work Sans"/>
              </a:defRPr>
            </a:lvl2pPr>
            <a:lvl3pPr lvl="2" rtl="0">
              <a:spcBef>
                <a:spcPts val="1600"/>
              </a:spcBef>
              <a:spcAft>
                <a:spcPts val="0"/>
              </a:spcAft>
              <a:buNone/>
              <a:defRPr>
                <a:solidFill>
                  <a:schemeClr val="accent5"/>
                </a:solidFill>
                <a:latin typeface="Work Sans"/>
                <a:ea typeface="Work Sans"/>
                <a:cs typeface="Work Sans"/>
                <a:sym typeface="Work Sans"/>
              </a:defRPr>
            </a:lvl3pPr>
            <a:lvl4pPr lvl="3" rtl="0">
              <a:spcBef>
                <a:spcPts val="1600"/>
              </a:spcBef>
              <a:spcAft>
                <a:spcPts val="0"/>
              </a:spcAft>
              <a:buNone/>
              <a:defRPr>
                <a:solidFill>
                  <a:schemeClr val="accent5"/>
                </a:solidFill>
                <a:latin typeface="Work Sans"/>
                <a:ea typeface="Work Sans"/>
                <a:cs typeface="Work Sans"/>
                <a:sym typeface="Work Sans"/>
              </a:defRPr>
            </a:lvl4pPr>
            <a:lvl5pPr lvl="4" rtl="0">
              <a:spcBef>
                <a:spcPts val="1600"/>
              </a:spcBef>
              <a:spcAft>
                <a:spcPts val="0"/>
              </a:spcAft>
              <a:buNone/>
              <a:defRPr>
                <a:solidFill>
                  <a:schemeClr val="accent5"/>
                </a:solidFill>
                <a:latin typeface="Work Sans"/>
                <a:ea typeface="Work Sans"/>
                <a:cs typeface="Work Sans"/>
                <a:sym typeface="Work Sans"/>
              </a:defRPr>
            </a:lvl5pPr>
            <a:lvl6pPr lvl="5" rtl="0">
              <a:spcBef>
                <a:spcPts val="1600"/>
              </a:spcBef>
              <a:spcAft>
                <a:spcPts val="0"/>
              </a:spcAft>
              <a:buNone/>
              <a:defRPr>
                <a:solidFill>
                  <a:schemeClr val="accent5"/>
                </a:solidFill>
                <a:latin typeface="Work Sans"/>
                <a:ea typeface="Work Sans"/>
                <a:cs typeface="Work Sans"/>
                <a:sym typeface="Work Sans"/>
              </a:defRPr>
            </a:lvl6pPr>
            <a:lvl7pPr lvl="6" rtl="0">
              <a:spcBef>
                <a:spcPts val="1600"/>
              </a:spcBef>
              <a:spcAft>
                <a:spcPts val="0"/>
              </a:spcAft>
              <a:buNone/>
              <a:defRPr>
                <a:solidFill>
                  <a:schemeClr val="accent5"/>
                </a:solidFill>
                <a:latin typeface="Work Sans"/>
                <a:ea typeface="Work Sans"/>
                <a:cs typeface="Work Sans"/>
                <a:sym typeface="Work Sans"/>
              </a:defRPr>
            </a:lvl7pPr>
            <a:lvl8pPr lvl="7" rtl="0">
              <a:spcBef>
                <a:spcPts val="1600"/>
              </a:spcBef>
              <a:spcAft>
                <a:spcPts val="0"/>
              </a:spcAft>
              <a:buNone/>
              <a:defRPr>
                <a:solidFill>
                  <a:schemeClr val="accent5"/>
                </a:solidFill>
                <a:latin typeface="Work Sans"/>
                <a:ea typeface="Work Sans"/>
                <a:cs typeface="Work Sans"/>
                <a:sym typeface="Work Sans"/>
              </a:defRPr>
            </a:lvl8pPr>
            <a:lvl9pPr lvl="8" rtl="0">
              <a:spcBef>
                <a:spcPts val="1600"/>
              </a:spcBef>
              <a:spcAft>
                <a:spcPts val="1600"/>
              </a:spcAft>
              <a:buNone/>
              <a:defRPr>
                <a:solidFill>
                  <a:schemeClr val="accent5"/>
                </a:solidFill>
                <a:latin typeface="Work Sans"/>
                <a:ea typeface="Work Sans"/>
                <a:cs typeface="Work Sans"/>
                <a:sym typeface="Work Sans"/>
              </a:defRPr>
            </a:lvl9pPr>
          </a:lstStyle>
          <a:p>
            <a:endParaRPr/>
          </a:p>
        </p:txBody>
      </p:sp>
      <p:sp>
        <p:nvSpPr>
          <p:cNvPr id="160" name="Google Shape;160;p14"/>
          <p:cNvSpPr txBox="1">
            <a:spLocks noGrp="1"/>
          </p:cNvSpPr>
          <p:nvPr>
            <p:ph type="subTitle" idx="4"/>
          </p:nvPr>
        </p:nvSpPr>
        <p:spPr>
          <a:xfrm>
            <a:off x="5047575" y="3476650"/>
            <a:ext cx="3072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5"/>
                </a:solidFill>
                <a:latin typeface="Work Sans"/>
                <a:ea typeface="Work Sans"/>
                <a:cs typeface="Work Sans"/>
                <a:sym typeface="Work Sans"/>
              </a:defRPr>
            </a:lvl1pPr>
            <a:lvl2pPr lvl="1" rtl="0">
              <a:spcBef>
                <a:spcPts val="1600"/>
              </a:spcBef>
              <a:spcAft>
                <a:spcPts val="0"/>
              </a:spcAft>
              <a:buNone/>
              <a:defRPr>
                <a:solidFill>
                  <a:schemeClr val="accent5"/>
                </a:solidFill>
                <a:latin typeface="Work Sans"/>
                <a:ea typeface="Work Sans"/>
                <a:cs typeface="Work Sans"/>
                <a:sym typeface="Work Sans"/>
              </a:defRPr>
            </a:lvl2pPr>
            <a:lvl3pPr lvl="2" rtl="0">
              <a:spcBef>
                <a:spcPts val="1600"/>
              </a:spcBef>
              <a:spcAft>
                <a:spcPts val="0"/>
              </a:spcAft>
              <a:buNone/>
              <a:defRPr>
                <a:solidFill>
                  <a:schemeClr val="accent5"/>
                </a:solidFill>
                <a:latin typeface="Work Sans"/>
                <a:ea typeface="Work Sans"/>
                <a:cs typeface="Work Sans"/>
                <a:sym typeface="Work Sans"/>
              </a:defRPr>
            </a:lvl3pPr>
            <a:lvl4pPr lvl="3" rtl="0">
              <a:spcBef>
                <a:spcPts val="1600"/>
              </a:spcBef>
              <a:spcAft>
                <a:spcPts val="0"/>
              </a:spcAft>
              <a:buNone/>
              <a:defRPr>
                <a:solidFill>
                  <a:schemeClr val="accent5"/>
                </a:solidFill>
                <a:latin typeface="Work Sans"/>
                <a:ea typeface="Work Sans"/>
                <a:cs typeface="Work Sans"/>
                <a:sym typeface="Work Sans"/>
              </a:defRPr>
            </a:lvl4pPr>
            <a:lvl5pPr lvl="4" rtl="0">
              <a:spcBef>
                <a:spcPts val="1600"/>
              </a:spcBef>
              <a:spcAft>
                <a:spcPts val="0"/>
              </a:spcAft>
              <a:buNone/>
              <a:defRPr>
                <a:solidFill>
                  <a:schemeClr val="accent5"/>
                </a:solidFill>
                <a:latin typeface="Work Sans"/>
                <a:ea typeface="Work Sans"/>
                <a:cs typeface="Work Sans"/>
                <a:sym typeface="Work Sans"/>
              </a:defRPr>
            </a:lvl5pPr>
            <a:lvl6pPr lvl="5" rtl="0">
              <a:spcBef>
                <a:spcPts val="1600"/>
              </a:spcBef>
              <a:spcAft>
                <a:spcPts val="0"/>
              </a:spcAft>
              <a:buNone/>
              <a:defRPr>
                <a:solidFill>
                  <a:schemeClr val="accent5"/>
                </a:solidFill>
                <a:latin typeface="Work Sans"/>
                <a:ea typeface="Work Sans"/>
                <a:cs typeface="Work Sans"/>
                <a:sym typeface="Work Sans"/>
              </a:defRPr>
            </a:lvl6pPr>
            <a:lvl7pPr lvl="6" rtl="0">
              <a:spcBef>
                <a:spcPts val="1600"/>
              </a:spcBef>
              <a:spcAft>
                <a:spcPts val="0"/>
              </a:spcAft>
              <a:buNone/>
              <a:defRPr>
                <a:solidFill>
                  <a:schemeClr val="accent5"/>
                </a:solidFill>
                <a:latin typeface="Work Sans"/>
                <a:ea typeface="Work Sans"/>
                <a:cs typeface="Work Sans"/>
                <a:sym typeface="Work Sans"/>
              </a:defRPr>
            </a:lvl7pPr>
            <a:lvl8pPr lvl="7" rtl="0">
              <a:spcBef>
                <a:spcPts val="1600"/>
              </a:spcBef>
              <a:spcAft>
                <a:spcPts val="0"/>
              </a:spcAft>
              <a:buNone/>
              <a:defRPr>
                <a:solidFill>
                  <a:schemeClr val="accent5"/>
                </a:solidFill>
                <a:latin typeface="Work Sans"/>
                <a:ea typeface="Work Sans"/>
                <a:cs typeface="Work Sans"/>
                <a:sym typeface="Work Sans"/>
              </a:defRPr>
            </a:lvl8pPr>
            <a:lvl9pPr lvl="8" rtl="0">
              <a:spcBef>
                <a:spcPts val="1600"/>
              </a:spcBef>
              <a:spcAft>
                <a:spcPts val="1600"/>
              </a:spcAft>
              <a:buNone/>
              <a:defRPr>
                <a:solidFill>
                  <a:schemeClr val="accent5"/>
                </a:solidFill>
                <a:latin typeface="Work Sans"/>
                <a:ea typeface="Work Sans"/>
                <a:cs typeface="Work Sans"/>
                <a:sym typeface="Work Sans"/>
              </a:defRPr>
            </a:lvl9pPr>
          </a:lstStyle>
          <a:p>
            <a:endParaRPr/>
          </a:p>
        </p:txBody>
      </p:sp>
      <p:sp>
        <p:nvSpPr>
          <p:cNvPr id="161" name="Google Shape;161;p14"/>
          <p:cNvSpPr txBox="1">
            <a:spLocks noGrp="1"/>
          </p:cNvSpPr>
          <p:nvPr>
            <p:ph type="subTitle" idx="5"/>
          </p:nvPr>
        </p:nvSpPr>
        <p:spPr>
          <a:xfrm>
            <a:off x="5055150" y="2482888"/>
            <a:ext cx="3072600" cy="65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a:endParaRPr/>
          </a:p>
        </p:txBody>
      </p:sp>
      <p:sp>
        <p:nvSpPr>
          <p:cNvPr id="162" name="Google Shape;162;p14"/>
          <p:cNvSpPr txBox="1">
            <a:spLocks noGrp="1"/>
          </p:cNvSpPr>
          <p:nvPr>
            <p:ph type="subTitle" idx="6"/>
          </p:nvPr>
        </p:nvSpPr>
        <p:spPr>
          <a:xfrm>
            <a:off x="5055150" y="3895900"/>
            <a:ext cx="3072600" cy="65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itle and image">
  <p:cSld name="TITLE_AND_TWO_COLUMNS_1_1">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721200" y="594300"/>
            <a:ext cx="2992200" cy="1333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2400"/>
              <a:buNone/>
              <a:defRPr>
                <a:solidFill>
                  <a:schemeClr val="lt1"/>
                </a:solidFill>
              </a:defRPr>
            </a:lvl2pPr>
            <a:lvl3pPr lvl="2" rtl="0">
              <a:spcBef>
                <a:spcPts val="0"/>
              </a:spcBef>
              <a:spcAft>
                <a:spcPts val="0"/>
              </a:spcAft>
              <a:buClr>
                <a:schemeClr val="lt1"/>
              </a:buClr>
              <a:buSzPts val="2400"/>
              <a:buNone/>
              <a:defRPr>
                <a:solidFill>
                  <a:schemeClr val="lt1"/>
                </a:solidFill>
              </a:defRPr>
            </a:lvl3pPr>
            <a:lvl4pPr lvl="3" rtl="0">
              <a:spcBef>
                <a:spcPts val="0"/>
              </a:spcBef>
              <a:spcAft>
                <a:spcPts val="0"/>
              </a:spcAft>
              <a:buClr>
                <a:schemeClr val="lt1"/>
              </a:buClr>
              <a:buSzPts val="2400"/>
              <a:buNone/>
              <a:defRPr>
                <a:solidFill>
                  <a:schemeClr val="lt1"/>
                </a:solidFill>
              </a:defRPr>
            </a:lvl4pPr>
            <a:lvl5pPr lvl="4" rtl="0">
              <a:spcBef>
                <a:spcPts val="0"/>
              </a:spcBef>
              <a:spcAft>
                <a:spcPts val="0"/>
              </a:spcAft>
              <a:buClr>
                <a:schemeClr val="lt1"/>
              </a:buClr>
              <a:buSzPts val="2400"/>
              <a:buNone/>
              <a:defRPr>
                <a:solidFill>
                  <a:schemeClr val="lt1"/>
                </a:solidFill>
              </a:defRPr>
            </a:lvl5pPr>
            <a:lvl6pPr lvl="5" rtl="0">
              <a:spcBef>
                <a:spcPts val="0"/>
              </a:spcBef>
              <a:spcAft>
                <a:spcPts val="0"/>
              </a:spcAft>
              <a:buClr>
                <a:schemeClr val="lt1"/>
              </a:buClr>
              <a:buSzPts val="2400"/>
              <a:buNone/>
              <a:defRPr>
                <a:solidFill>
                  <a:schemeClr val="lt1"/>
                </a:solidFill>
              </a:defRPr>
            </a:lvl6pPr>
            <a:lvl7pPr lvl="6" rtl="0">
              <a:spcBef>
                <a:spcPts val="0"/>
              </a:spcBef>
              <a:spcAft>
                <a:spcPts val="0"/>
              </a:spcAft>
              <a:buClr>
                <a:schemeClr val="lt1"/>
              </a:buClr>
              <a:buSzPts val="2400"/>
              <a:buNone/>
              <a:defRPr>
                <a:solidFill>
                  <a:schemeClr val="lt1"/>
                </a:solidFill>
              </a:defRPr>
            </a:lvl7pPr>
            <a:lvl8pPr lvl="7" rtl="0">
              <a:spcBef>
                <a:spcPts val="0"/>
              </a:spcBef>
              <a:spcAft>
                <a:spcPts val="0"/>
              </a:spcAft>
              <a:buClr>
                <a:schemeClr val="lt1"/>
              </a:buClr>
              <a:buSzPts val="2400"/>
              <a:buNone/>
              <a:defRPr>
                <a:solidFill>
                  <a:schemeClr val="lt1"/>
                </a:solidFill>
              </a:defRPr>
            </a:lvl8pPr>
            <a:lvl9pPr lvl="8" rtl="0">
              <a:spcBef>
                <a:spcPts val="0"/>
              </a:spcBef>
              <a:spcAft>
                <a:spcPts val="0"/>
              </a:spcAft>
              <a:buClr>
                <a:schemeClr val="lt1"/>
              </a:buClr>
              <a:buSzPts val="2400"/>
              <a:buNone/>
              <a:defRPr>
                <a:solidFill>
                  <a:schemeClr val="lt1"/>
                </a:solidFill>
              </a:defRPr>
            </a:lvl9pPr>
          </a:lstStyle>
          <a:p>
            <a:endParaRPr/>
          </a:p>
        </p:txBody>
      </p:sp>
      <p:grpSp>
        <p:nvGrpSpPr>
          <p:cNvPr id="189" name="Google Shape;189;p16"/>
          <p:cNvGrpSpPr/>
          <p:nvPr/>
        </p:nvGrpSpPr>
        <p:grpSpPr>
          <a:xfrm>
            <a:off x="5376" y="-2012"/>
            <a:ext cx="9144032" cy="2451776"/>
            <a:chOff x="5376" y="-2012"/>
            <a:chExt cx="9144032" cy="2451776"/>
          </a:xfrm>
        </p:grpSpPr>
        <p:sp>
          <p:nvSpPr>
            <p:cNvPr id="190" name="Google Shape;190;p16"/>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6"/>
          <p:cNvSpPr txBox="1">
            <a:spLocks noGrp="1"/>
          </p:cNvSpPr>
          <p:nvPr>
            <p:ph type="title" idx="2"/>
          </p:nvPr>
        </p:nvSpPr>
        <p:spPr>
          <a:xfrm>
            <a:off x="721200" y="1986075"/>
            <a:ext cx="2992200" cy="65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1pPr>
            <a:lvl2pPr lvl="1"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2pPr>
            <a:lvl3pPr lvl="2"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3pPr>
            <a:lvl4pPr lvl="3"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4pPr>
            <a:lvl5pPr lvl="4"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5pPr>
            <a:lvl6pPr lvl="5"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6pPr>
            <a:lvl7pPr lvl="6"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7pPr>
            <a:lvl8pPr lvl="7"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8pPr>
            <a:lvl9pPr lvl="8"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207"/>
        <p:cNvGrpSpPr/>
        <p:nvPr/>
      </p:nvGrpSpPr>
      <p:grpSpPr>
        <a:xfrm>
          <a:off x="0" y="0"/>
          <a:ext cx="0" cy="0"/>
          <a:chOff x="0" y="0"/>
          <a:chExt cx="0" cy="0"/>
        </a:xfrm>
      </p:grpSpPr>
      <p:sp>
        <p:nvSpPr>
          <p:cNvPr id="208" name="Google Shape;208;p19"/>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grpSp>
        <p:nvGrpSpPr>
          <p:cNvPr id="209" name="Google Shape;209;p19"/>
          <p:cNvGrpSpPr/>
          <p:nvPr/>
        </p:nvGrpSpPr>
        <p:grpSpPr>
          <a:xfrm>
            <a:off x="5376" y="-2012"/>
            <a:ext cx="9144032" cy="2451776"/>
            <a:chOff x="5376" y="-2012"/>
            <a:chExt cx="9144032" cy="2451776"/>
          </a:xfrm>
        </p:grpSpPr>
        <p:sp>
          <p:nvSpPr>
            <p:cNvPr id="210" name="Google Shape;210;p19"/>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19"/>
          <p:cNvSpPr/>
          <p:nvPr/>
        </p:nvSpPr>
        <p:spPr>
          <a:xfrm>
            <a:off x="6168826" y="1451799"/>
            <a:ext cx="2975220" cy="3691652"/>
          </a:xfrm>
          <a:custGeom>
            <a:avLst/>
            <a:gdLst/>
            <a:ahLst/>
            <a:cxnLst/>
            <a:rect l="l" t="t" r="r" b="b"/>
            <a:pathLst>
              <a:path w="36207" h="44927" extrusionOk="0">
                <a:moveTo>
                  <a:pt x="33581" y="0"/>
                </a:moveTo>
                <a:cubicBezTo>
                  <a:pt x="31491" y="0"/>
                  <a:pt x="28468" y="574"/>
                  <a:pt x="25711" y="3239"/>
                </a:cubicBezTo>
                <a:cubicBezTo>
                  <a:pt x="20874" y="7926"/>
                  <a:pt x="23711" y="12772"/>
                  <a:pt x="19535" y="18689"/>
                </a:cubicBezTo>
                <a:cubicBezTo>
                  <a:pt x="15350" y="24606"/>
                  <a:pt x="6378" y="22179"/>
                  <a:pt x="3190" y="29460"/>
                </a:cubicBezTo>
                <a:cubicBezTo>
                  <a:pt x="1" y="36750"/>
                  <a:pt x="3625" y="44927"/>
                  <a:pt x="3625" y="44927"/>
                </a:cubicBezTo>
                <a:lnTo>
                  <a:pt x="36206" y="44927"/>
                </a:lnTo>
                <a:lnTo>
                  <a:pt x="36206" y="327"/>
                </a:lnTo>
                <a:cubicBezTo>
                  <a:pt x="36206" y="327"/>
                  <a:pt x="35159" y="0"/>
                  <a:pt x="33581" y="0"/>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10800000">
            <a:off x="5970633" y="3593171"/>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9"/>
          <p:cNvGrpSpPr/>
          <p:nvPr/>
        </p:nvGrpSpPr>
        <p:grpSpPr>
          <a:xfrm>
            <a:off x="-4446" y="4618322"/>
            <a:ext cx="9143786" cy="524283"/>
            <a:chOff x="1295125" y="5074300"/>
            <a:chExt cx="5021575" cy="287925"/>
          </a:xfrm>
        </p:grpSpPr>
        <p:sp>
          <p:nvSpPr>
            <p:cNvPr id="216" name="Google Shape;216;p19"/>
            <p:cNvSpPr/>
            <p:nvPr/>
          </p:nvSpPr>
          <p:spPr>
            <a:xfrm>
              <a:off x="1295125" y="5074300"/>
              <a:ext cx="5021575" cy="287925"/>
            </a:xfrm>
            <a:custGeom>
              <a:avLst/>
              <a:gdLst/>
              <a:ahLst/>
              <a:cxnLst/>
              <a:rect l="l" t="t" r="r" b="b"/>
              <a:pathLst>
                <a:path w="200863" h="11517" extrusionOk="0">
                  <a:moveTo>
                    <a:pt x="1" y="1"/>
                  </a:moveTo>
                  <a:lnTo>
                    <a:pt x="1" y="11517"/>
                  </a:lnTo>
                  <a:lnTo>
                    <a:pt x="200863" y="11517"/>
                  </a:lnTo>
                  <a:lnTo>
                    <a:pt x="200863"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1295125" y="5115100"/>
              <a:ext cx="5021575" cy="26600"/>
            </a:xfrm>
            <a:custGeom>
              <a:avLst/>
              <a:gdLst/>
              <a:ahLst/>
              <a:cxnLst/>
              <a:rect l="l" t="t" r="r" b="b"/>
              <a:pathLst>
                <a:path w="200863" h="1064" extrusionOk="0">
                  <a:moveTo>
                    <a:pt x="1" y="1"/>
                  </a:moveTo>
                  <a:lnTo>
                    <a:pt x="1" y="1063"/>
                  </a:lnTo>
                  <a:lnTo>
                    <a:pt x="200863" y="1063"/>
                  </a:lnTo>
                  <a:lnTo>
                    <a:pt x="200863"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7"/>
        <p:cNvGrpSpPr/>
        <p:nvPr/>
      </p:nvGrpSpPr>
      <p:grpSpPr>
        <a:xfrm>
          <a:off x="0" y="0"/>
          <a:ext cx="0" cy="0"/>
          <a:chOff x="0" y="0"/>
          <a:chExt cx="0" cy="0"/>
        </a:xfrm>
      </p:grpSpPr>
      <p:sp>
        <p:nvSpPr>
          <p:cNvPr id="228" name="Google Shape;228;p21"/>
          <p:cNvSpPr/>
          <p:nvPr/>
        </p:nvSpPr>
        <p:spPr>
          <a:xfrm>
            <a:off x="4727644" y="-1990"/>
            <a:ext cx="4421662" cy="4415495"/>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1"/>
          <p:cNvGrpSpPr/>
          <p:nvPr/>
        </p:nvGrpSpPr>
        <p:grpSpPr>
          <a:xfrm>
            <a:off x="5374" y="-1979"/>
            <a:ext cx="2931770" cy="2931662"/>
            <a:chOff x="5376" y="-2012"/>
            <a:chExt cx="1080160" cy="1080160"/>
          </a:xfrm>
        </p:grpSpPr>
        <p:sp>
          <p:nvSpPr>
            <p:cNvPr id="230" name="Google Shape;230;p21"/>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1"/>
          <p:cNvSpPr/>
          <p:nvPr/>
        </p:nvSpPr>
        <p:spPr>
          <a:xfrm>
            <a:off x="6507799" y="3894203"/>
            <a:ext cx="2635353" cy="1249298"/>
          </a:xfrm>
          <a:custGeom>
            <a:avLst/>
            <a:gdLst/>
            <a:ahLst/>
            <a:cxnLst/>
            <a:rect l="l" t="t" r="r" b="b"/>
            <a:pathLst>
              <a:path w="40776" h="19330" extrusionOk="0">
                <a:moveTo>
                  <a:pt x="33700" y="0"/>
                </a:moveTo>
                <a:cubicBezTo>
                  <a:pt x="30801" y="0"/>
                  <a:pt x="28015" y="725"/>
                  <a:pt x="25987" y="2876"/>
                </a:cubicBezTo>
                <a:cubicBezTo>
                  <a:pt x="19568" y="9688"/>
                  <a:pt x="19660" y="12911"/>
                  <a:pt x="14522" y="13496"/>
                </a:cubicBezTo>
                <a:cubicBezTo>
                  <a:pt x="14161" y="13538"/>
                  <a:pt x="13815" y="13556"/>
                  <a:pt x="13481" y="13556"/>
                </a:cubicBezTo>
                <a:cubicBezTo>
                  <a:pt x="9996" y="13556"/>
                  <a:pt x="7874" y="11511"/>
                  <a:pt x="5518" y="11511"/>
                </a:cubicBezTo>
                <a:cubicBezTo>
                  <a:pt x="4886" y="11511"/>
                  <a:pt x="4238" y="11658"/>
                  <a:pt x="3541" y="12032"/>
                </a:cubicBezTo>
                <a:cubicBezTo>
                  <a:pt x="1" y="13940"/>
                  <a:pt x="1" y="19330"/>
                  <a:pt x="1" y="19330"/>
                </a:cubicBezTo>
                <a:lnTo>
                  <a:pt x="40776" y="19330"/>
                </a:lnTo>
                <a:lnTo>
                  <a:pt x="40776" y="1093"/>
                </a:lnTo>
                <a:cubicBezTo>
                  <a:pt x="38584" y="498"/>
                  <a:pt x="36103" y="0"/>
                  <a:pt x="33700" y="0"/>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txBox="1">
            <a:spLocks noGrp="1"/>
          </p:cNvSpPr>
          <p:nvPr>
            <p:ph type="body" idx="1"/>
          </p:nvPr>
        </p:nvSpPr>
        <p:spPr>
          <a:xfrm>
            <a:off x="721200" y="1389600"/>
            <a:ext cx="77514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4" name="Google Shape;234;p21"/>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2400"/>
              <a:buNone/>
              <a:defRPr>
                <a:solidFill>
                  <a:schemeClr val="lt1"/>
                </a:solidFill>
              </a:defRPr>
            </a:lvl2pPr>
            <a:lvl3pPr lvl="2" rtl="0">
              <a:spcBef>
                <a:spcPts val="0"/>
              </a:spcBef>
              <a:spcAft>
                <a:spcPts val="0"/>
              </a:spcAft>
              <a:buClr>
                <a:schemeClr val="lt1"/>
              </a:buClr>
              <a:buSzPts val="2400"/>
              <a:buNone/>
              <a:defRPr>
                <a:solidFill>
                  <a:schemeClr val="lt1"/>
                </a:solidFill>
              </a:defRPr>
            </a:lvl3pPr>
            <a:lvl4pPr lvl="3" rtl="0">
              <a:spcBef>
                <a:spcPts val="0"/>
              </a:spcBef>
              <a:spcAft>
                <a:spcPts val="0"/>
              </a:spcAft>
              <a:buClr>
                <a:schemeClr val="lt1"/>
              </a:buClr>
              <a:buSzPts val="2400"/>
              <a:buNone/>
              <a:defRPr>
                <a:solidFill>
                  <a:schemeClr val="lt1"/>
                </a:solidFill>
              </a:defRPr>
            </a:lvl4pPr>
            <a:lvl5pPr lvl="4" rtl="0">
              <a:spcBef>
                <a:spcPts val="0"/>
              </a:spcBef>
              <a:spcAft>
                <a:spcPts val="0"/>
              </a:spcAft>
              <a:buClr>
                <a:schemeClr val="lt1"/>
              </a:buClr>
              <a:buSzPts val="2400"/>
              <a:buNone/>
              <a:defRPr>
                <a:solidFill>
                  <a:schemeClr val="lt1"/>
                </a:solidFill>
              </a:defRPr>
            </a:lvl5pPr>
            <a:lvl6pPr lvl="5" rtl="0">
              <a:spcBef>
                <a:spcPts val="0"/>
              </a:spcBef>
              <a:spcAft>
                <a:spcPts val="0"/>
              </a:spcAft>
              <a:buClr>
                <a:schemeClr val="lt1"/>
              </a:buClr>
              <a:buSzPts val="2400"/>
              <a:buNone/>
              <a:defRPr>
                <a:solidFill>
                  <a:schemeClr val="lt1"/>
                </a:solidFill>
              </a:defRPr>
            </a:lvl6pPr>
            <a:lvl7pPr lvl="6" rtl="0">
              <a:spcBef>
                <a:spcPts val="0"/>
              </a:spcBef>
              <a:spcAft>
                <a:spcPts val="0"/>
              </a:spcAft>
              <a:buClr>
                <a:schemeClr val="lt1"/>
              </a:buClr>
              <a:buSzPts val="2400"/>
              <a:buNone/>
              <a:defRPr>
                <a:solidFill>
                  <a:schemeClr val="lt1"/>
                </a:solidFill>
              </a:defRPr>
            </a:lvl7pPr>
            <a:lvl8pPr lvl="7" rtl="0">
              <a:spcBef>
                <a:spcPts val="0"/>
              </a:spcBef>
              <a:spcAft>
                <a:spcPts val="0"/>
              </a:spcAft>
              <a:buClr>
                <a:schemeClr val="lt1"/>
              </a:buClr>
              <a:buSzPts val="2400"/>
              <a:buNone/>
              <a:defRPr>
                <a:solidFill>
                  <a:schemeClr val="lt1"/>
                </a:solidFill>
              </a:defRPr>
            </a:lvl8pPr>
            <a:lvl9pPr lvl="8" rtl="0">
              <a:spcBef>
                <a:spcPts val="0"/>
              </a:spcBef>
              <a:spcAft>
                <a:spcPts val="0"/>
              </a:spcAft>
              <a:buClr>
                <a:schemeClr val="lt1"/>
              </a:buClr>
              <a:buSzPts val="2400"/>
              <a:buNone/>
              <a:defRPr>
                <a:solidFill>
                  <a:schemeClr val="lt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39" name="Google Shape;239;p2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0" name="Google Shape;240;p2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1"/>
        <p:cNvGrpSpPr/>
        <p:nvPr/>
      </p:nvGrpSpPr>
      <p:grpSpPr>
        <a:xfrm>
          <a:off x="0" y="0"/>
          <a:ext cx="0" cy="0"/>
          <a:chOff x="0" y="0"/>
          <a:chExt cx="0" cy="0"/>
        </a:xfrm>
      </p:grpSpPr>
      <p:sp>
        <p:nvSpPr>
          <p:cNvPr id="242" name="Google Shape;242;p2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3"/>
        <p:cNvGrpSpPr/>
        <p:nvPr/>
      </p:nvGrpSpPr>
      <p:grpSpPr>
        <a:xfrm>
          <a:off x="0" y="0"/>
          <a:ext cx="0" cy="0"/>
          <a:chOff x="0" y="0"/>
          <a:chExt cx="0" cy="0"/>
        </a:xfrm>
      </p:grpSpPr>
      <p:sp>
        <p:nvSpPr>
          <p:cNvPr id="244" name="Google Shape;244;p25"/>
          <p:cNvSpPr txBox="1">
            <a:spLocks noGrp="1"/>
          </p:cNvSpPr>
          <p:nvPr>
            <p:ph type="title" hasCustomPrompt="1"/>
          </p:nvPr>
        </p:nvSpPr>
        <p:spPr>
          <a:xfrm>
            <a:off x="1875825" y="1106125"/>
            <a:ext cx="53925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245" name="Google Shape;245;p25"/>
          <p:cNvSpPr txBox="1">
            <a:spLocks noGrp="1"/>
          </p:cNvSpPr>
          <p:nvPr>
            <p:ph type="title" idx="2"/>
          </p:nvPr>
        </p:nvSpPr>
        <p:spPr>
          <a:xfrm>
            <a:off x="1875825" y="2955125"/>
            <a:ext cx="5392500" cy="65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1pPr>
            <a:lvl2pPr lvl="1"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2pPr>
            <a:lvl3pPr lvl="2"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3pPr>
            <a:lvl4pPr lvl="3"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4pPr>
            <a:lvl5pPr lvl="4"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5pPr>
            <a:lvl6pPr lvl="5"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6pPr>
            <a:lvl7pPr lvl="6"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7pPr>
            <a:lvl8pPr lvl="7"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8pPr>
            <a:lvl9pPr lvl="8"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9pPr>
          </a:lstStyle>
          <a:p>
            <a:endParaRPr/>
          </a:p>
        </p:txBody>
      </p:sp>
      <p:grpSp>
        <p:nvGrpSpPr>
          <p:cNvPr id="246" name="Google Shape;246;p25"/>
          <p:cNvGrpSpPr/>
          <p:nvPr/>
        </p:nvGrpSpPr>
        <p:grpSpPr>
          <a:xfrm>
            <a:off x="5376" y="-12"/>
            <a:ext cx="9144032" cy="2451776"/>
            <a:chOff x="5376" y="-2012"/>
            <a:chExt cx="9144032" cy="2451776"/>
          </a:xfrm>
        </p:grpSpPr>
        <p:sp>
          <p:nvSpPr>
            <p:cNvPr id="247" name="Google Shape;247;p25"/>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264"/>
        <p:cNvGrpSpPr/>
        <p:nvPr/>
      </p:nvGrpSpPr>
      <p:grpSpPr>
        <a:xfrm>
          <a:off x="0" y="0"/>
          <a:ext cx="0" cy="0"/>
          <a:chOff x="0" y="0"/>
          <a:chExt cx="0" cy="0"/>
        </a:xfrm>
      </p:grpSpPr>
      <p:sp>
        <p:nvSpPr>
          <p:cNvPr id="265" name="Google Shape;265;p28"/>
          <p:cNvSpPr txBox="1">
            <a:spLocks noGrp="1"/>
          </p:cNvSpPr>
          <p:nvPr>
            <p:ph type="title"/>
          </p:nvPr>
        </p:nvSpPr>
        <p:spPr>
          <a:xfrm>
            <a:off x="2252075" y="1470675"/>
            <a:ext cx="4639800" cy="21561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2400">
                <a:solidFill>
                  <a:schemeClr val="lt1"/>
                </a:solidFill>
                <a:latin typeface="Karla"/>
                <a:ea typeface="Karla"/>
                <a:cs typeface="Karla"/>
                <a:sym typeface="Karla"/>
              </a:defRPr>
            </a:lvl1pPr>
            <a:lvl2pPr lvl="1" algn="ctr">
              <a:spcBef>
                <a:spcPts val="0"/>
              </a:spcBef>
              <a:spcAft>
                <a:spcPts val="0"/>
              </a:spcAft>
              <a:buNone/>
              <a:defRPr sz="2400">
                <a:solidFill>
                  <a:schemeClr val="lt1"/>
                </a:solidFill>
                <a:latin typeface="Karla"/>
                <a:ea typeface="Karla"/>
                <a:cs typeface="Karla"/>
                <a:sym typeface="Karla"/>
              </a:defRPr>
            </a:lvl2pPr>
            <a:lvl3pPr lvl="2" algn="ctr">
              <a:spcBef>
                <a:spcPts val="0"/>
              </a:spcBef>
              <a:spcAft>
                <a:spcPts val="0"/>
              </a:spcAft>
              <a:buNone/>
              <a:defRPr sz="2400">
                <a:solidFill>
                  <a:schemeClr val="lt1"/>
                </a:solidFill>
                <a:latin typeface="Karla"/>
                <a:ea typeface="Karla"/>
                <a:cs typeface="Karla"/>
                <a:sym typeface="Karla"/>
              </a:defRPr>
            </a:lvl3pPr>
            <a:lvl4pPr lvl="3" algn="ctr">
              <a:spcBef>
                <a:spcPts val="0"/>
              </a:spcBef>
              <a:spcAft>
                <a:spcPts val="0"/>
              </a:spcAft>
              <a:buNone/>
              <a:defRPr sz="2400">
                <a:solidFill>
                  <a:schemeClr val="lt1"/>
                </a:solidFill>
                <a:latin typeface="Karla"/>
                <a:ea typeface="Karla"/>
                <a:cs typeface="Karla"/>
                <a:sym typeface="Karla"/>
              </a:defRPr>
            </a:lvl4pPr>
            <a:lvl5pPr lvl="4" algn="ctr">
              <a:spcBef>
                <a:spcPts val="0"/>
              </a:spcBef>
              <a:spcAft>
                <a:spcPts val="0"/>
              </a:spcAft>
              <a:buNone/>
              <a:defRPr sz="2400">
                <a:solidFill>
                  <a:schemeClr val="lt1"/>
                </a:solidFill>
                <a:latin typeface="Karla"/>
                <a:ea typeface="Karla"/>
                <a:cs typeface="Karla"/>
                <a:sym typeface="Karla"/>
              </a:defRPr>
            </a:lvl5pPr>
            <a:lvl6pPr lvl="5" algn="ctr">
              <a:spcBef>
                <a:spcPts val="0"/>
              </a:spcBef>
              <a:spcAft>
                <a:spcPts val="0"/>
              </a:spcAft>
              <a:buNone/>
              <a:defRPr sz="2400">
                <a:solidFill>
                  <a:schemeClr val="lt1"/>
                </a:solidFill>
                <a:latin typeface="Karla"/>
                <a:ea typeface="Karla"/>
                <a:cs typeface="Karla"/>
                <a:sym typeface="Karla"/>
              </a:defRPr>
            </a:lvl6pPr>
            <a:lvl7pPr lvl="6" algn="ctr">
              <a:spcBef>
                <a:spcPts val="0"/>
              </a:spcBef>
              <a:spcAft>
                <a:spcPts val="0"/>
              </a:spcAft>
              <a:buNone/>
              <a:defRPr sz="2400">
                <a:solidFill>
                  <a:schemeClr val="lt1"/>
                </a:solidFill>
                <a:latin typeface="Karla"/>
                <a:ea typeface="Karla"/>
                <a:cs typeface="Karla"/>
                <a:sym typeface="Karla"/>
              </a:defRPr>
            </a:lvl7pPr>
            <a:lvl8pPr lvl="7" algn="ctr">
              <a:spcBef>
                <a:spcPts val="0"/>
              </a:spcBef>
              <a:spcAft>
                <a:spcPts val="0"/>
              </a:spcAft>
              <a:buNone/>
              <a:defRPr sz="2400">
                <a:solidFill>
                  <a:schemeClr val="lt1"/>
                </a:solidFill>
                <a:latin typeface="Karla"/>
                <a:ea typeface="Karla"/>
                <a:cs typeface="Karla"/>
                <a:sym typeface="Karla"/>
              </a:defRPr>
            </a:lvl8pPr>
            <a:lvl9pPr lvl="8" algn="ctr">
              <a:spcBef>
                <a:spcPts val="0"/>
              </a:spcBef>
              <a:spcAft>
                <a:spcPts val="0"/>
              </a:spcAft>
              <a:buNone/>
              <a:defRPr sz="2400">
                <a:solidFill>
                  <a:schemeClr val="lt1"/>
                </a:solidFill>
                <a:latin typeface="Karla"/>
                <a:ea typeface="Karla"/>
                <a:cs typeface="Karla"/>
                <a:sym typeface="Karla"/>
              </a:defRPr>
            </a:lvl9pPr>
          </a:lstStyle>
          <a:p>
            <a:endParaRPr/>
          </a:p>
        </p:txBody>
      </p:sp>
      <p:sp>
        <p:nvSpPr>
          <p:cNvPr id="266" name="Google Shape;266;p28"/>
          <p:cNvSpPr txBox="1">
            <a:spLocks noGrp="1"/>
          </p:cNvSpPr>
          <p:nvPr>
            <p:ph type="title" idx="2"/>
          </p:nvPr>
        </p:nvSpPr>
        <p:spPr>
          <a:xfrm>
            <a:off x="3087250" y="3783650"/>
            <a:ext cx="2973600" cy="51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b="1">
                <a:solidFill>
                  <a:schemeClr val="lt1"/>
                </a:solidFill>
              </a:defRPr>
            </a:lvl1pPr>
            <a:lvl2pPr lvl="1" algn="ctr" rtl="0">
              <a:spcBef>
                <a:spcPts val="0"/>
              </a:spcBef>
              <a:spcAft>
                <a:spcPts val="0"/>
              </a:spcAft>
              <a:buNone/>
              <a:defRPr sz="1400" b="1">
                <a:solidFill>
                  <a:schemeClr val="lt1"/>
                </a:solidFill>
              </a:defRPr>
            </a:lvl2pPr>
            <a:lvl3pPr lvl="2" algn="ctr" rtl="0">
              <a:spcBef>
                <a:spcPts val="0"/>
              </a:spcBef>
              <a:spcAft>
                <a:spcPts val="0"/>
              </a:spcAft>
              <a:buNone/>
              <a:defRPr sz="1400" b="1">
                <a:solidFill>
                  <a:schemeClr val="lt1"/>
                </a:solidFill>
              </a:defRPr>
            </a:lvl3pPr>
            <a:lvl4pPr lvl="3" algn="ctr" rtl="0">
              <a:spcBef>
                <a:spcPts val="0"/>
              </a:spcBef>
              <a:spcAft>
                <a:spcPts val="0"/>
              </a:spcAft>
              <a:buNone/>
              <a:defRPr sz="1400" b="1">
                <a:solidFill>
                  <a:schemeClr val="lt1"/>
                </a:solidFill>
              </a:defRPr>
            </a:lvl4pPr>
            <a:lvl5pPr lvl="4" algn="ctr" rtl="0">
              <a:spcBef>
                <a:spcPts val="0"/>
              </a:spcBef>
              <a:spcAft>
                <a:spcPts val="0"/>
              </a:spcAft>
              <a:buNone/>
              <a:defRPr sz="1400" b="1">
                <a:solidFill>
                  <a:schemeClr val="lt1"/>
                </a:solidFill>
              </a:defRPr>
            </a:lvl5pPr>
            <a:lvl6pPr lvl="5" algn="ctr" rtl="0">
              <a:spcBef>
                <a:spcPts val="0"/>
              </a:spcBef>
              <a:spcAft>
                <a:spcPts val="0"/>
              </a:spcAft>
              <a:buNone/>
              <a:defRPr sz="1400" b="1">
                <a:solidFill>
                  <a:schemeClr val="lt1"/>
                </a:solidFill>
              </a:defRPr>
            </a:lvl6pPr>
            <a:lvl7pPr lvl="6" algn="ctr" rtl="0">
              <a:spcBef>
                <a:spcPts val="0"/>
              </a:spcBef>
              <a:spcAft>
                <a:spcPts val="0"/>
              </a:spcAft>
              <a:buNone/>
              <a:defRPr sz="1400" b="1">
                <a:solidFill>
                  <a:schemeClr val="lt1"/>
                </a:solidFill>
              </a:defRPr>
            </a:lvl7pPr>
            <a:lvl8pPr lvl="7" algn="ctr" rtl="0">
              <a:spcBef>
                <a:spcPts val="0"/>
              </a:spcBef>
              <a:spcAft>
                <a:spcPts val="0"/>
              </a:spcAft>
              <a:buNone/>
              <a:defRPr sz="1400" b="1">
                <a:solidFill>
                  <a:schemeClr val="lt1"/>
                </a:solidFill>
              </a:defRPr>
            </a:lvl8pPr>
            <a:lvl9pPr lvl="8" algn="ctr" rtl="0">
              <a:spcBef>
                <a:spcPts val="0"/>
              </a:spcBef>
              <a:spcAft>
                <a:spcPts val="0"/>
              </a:spcAft>
              <a:buNone/>
              <a:defRPr sz="1400" b="1">
                <a:solidFill>
                  <a:schemeClr val="lt1"/>
                </a:solidFill>
              </a:defRPr>
            </a:lvl9pPr>
          </a:lstStyle>
          <a:p>
            <a:endParaRPr/>
          </a:p>
        </p:txBody>
      </p:sp>
      <p:grpSp>
        <p:nvGrpSpPr>
          <p:cNvPr id="267" name="Google Shape;267;p28"/>
          <p:cNvGrpSpPr/>
          <p:nvPr/>
        </p:nvGrpSpPr>
        <p:grpSpPr>
          <a:xfrm>
            <a:off x="2043" y="-563"/>
            <a:ext cx="962816" cy="5143136"/>
            <a:chOff x="2043" y="-563"/>
            <a:chExt cx="962816" cy="5143136"/>
          </a:xfrm>
        </p:grpSpPr>
        <p:sp>
          <p:nvSpPr>
            <p:cNvPr id="268" name="Google Shape;268;p28"/>
            <p:cNvSpPr/>
            <p:nvPr/>
          </p:nvSpPr>
          <p:spPr>
            <a:xfrm>
              <a:off x="2043" y="-563"/>
              <a:ext cx="962816" cy="3411360"/>
            </a:xfrm>
            <a:custGeom>
              <a:avLst/>
              <a:gdLst/>
              <a:ahLst/>
              <a:cxnLst/>
              <a:rect l="l" t="t" r="r" b="b"/>
              <a:pathLst>
                <a:path w="30088" h="106605" extrusionOk="0">
                  <a:moveTo>
                    <a:pt x="0" y="1"/>
                  </a:moveTo>
                  <a:lnTo>
                    <a:pt x="0" y="106597"/>
                  </a:lnTo>
                  <a:cubicBezTo>
                    <a:pt x="0" y="106597"/>
                    <a:pt x="95" y="106604"/>
                    <a:pt x="271" y="106604"/>
                  </a:cubicBezTo>
                  <a:cubicBezTo>
                    <a:pt x="2164" y="106604"/>
                    <a:pt x="13462" y="105767"/>
                    <a:pt x="18264" y="86154"/>
                  </a:cubicBezTo>
                  <a:cubicBezTo>
                    <a:pt x="23515" y="64711"/>
                    <a:pt x="30087" y="1"/>
                    <a:pt x="30087"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2043" y="3336973"/>
              <a:ext cx="534944" cy="1805600"/>
            </a:xfrm>
            <a:custGeom>
              <a:avLst/>
              <a:gdLst/>
              <a:ahLst/>
              <a:cxnLst/>
              <a:rect l="l" t="t" r="r" b="b"/>
              <a:pathLst>
                <a:path w="16717" h="56425" extrusionOk="0">
                  <a:moveTo>
                    <a:pt x="0" y="1"/>
                  </a:moveTo>
                  <a:lnTo>
                    <a:pt x="0" y="56424"/>
                  </a:lnTo>
                  <a:lnTo>
                    <a:pt x="16716" y="56424"/>
                  </a:lnTo>
                  <a:cubicBezTo>
                    <a:pt x="16716" y="56424"/>
                    <a:pt x="15871" y="22277"/>
                    <a:pt x="12263" y="13788"/>
                  </a:cubicBezTo>
                  <a:cubicBezTo>
                    <a:pt x="8656" y="5299"/>
                    <a:pt x="0" y="1"/>
                    <a:pt x="0"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2043" y="3379277"/>
              <a:ext cx="194720" cy="81568"/>
            </a:xfrm>
            <a:custGeom>
              <a:avLst/>
              <a:gdLst/>
              <a:ahLst/>
              <a:cxnLst/>
              <a:rect l="l" t="t" r="r" b="b"/>
              <a:pathLst>
                <a:path w="6085" h="2549" extrusionOk="0">
                  <a:moveTo>
                    <a:pt x="0" y="0"/>
                  </a:moveTo>
                  <a:lnTo>
                    <a:pt x="0" y="2548"/>
                  </a:lnTo>
                  <a:lnTo>
                    <a:pt x="4798" y="2548"/>
                  </a:lnTo>
                  <a:cubicBezTo>
                    <a:pt x="5501" y="2548"/>
                    <a:pt x="6072" y="1977"/>
                    <a:pt x="6072" y="1286"/>
                  </a:cubicBezTo>
                  <a:cubicBezTo>
                    <a:pt x="6084" y="572"/>
                    <a:pt x="5513" y="0"/>
                    <a:pt x="4798"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003" y="-563"/>
              <a:ext cx="739168" cy="3380256"/>
            </a:xfrm>
            <a:custGeom>
              <a:avLst/>
              <a:gdLst/>
              <a:ahLst/>
              <a:cxnLst/>
              <a:rect l="l" t="t" r="r" b="b"/>
              <a:pathLst>
                <a:path w="23099" h="105633" extrusionOk="0">
                  <a:moveTo>
                    <a:pt x="11156" y="1"/>
                  </a:moveTo>
                  <a:cubicBezTo>
                    <a:pt x="11156" y="1"/>
                    <a:pt x="9561" y="66949"/>
                    <a:pt x="8287" y="83023"/>
                  </a:cubicBezTo>
                  <a:cubicBezTo>
                    <a:pt x="7025" y="99096"/>
                    <a:pt x="0" y="105632"/>
                    <a:pt x="0" y="105632"/>
                  </a:cubicBezTo>
                  <a:lnTo>
                    <a:pt x="1131" y="105632"/>
                  </a:lnTo>
                  <a:cubicBezTo>
                    <a:pt x="1131" y="105632"/>
                    <a:pt x="4120" y="105061"/>
                    <a:pt x="9406" y="90512"/>
                  </a:cubicBezTo>
                  <a:cubicBezTo>
                    <a:pt x="14692" y="75950"/>
                    <a:pt x="23098" y="1"/>
                    <a:pt x="23098" y="1"/>
                  </a:cubicBez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63003" y="3460813"/>
              <a:ext cx="292992" cy="1680992"/>
            </a:xfrm>
            <a:custGeom>
              <a:avLst/>
              <a:gdLst/>
              <a:ahLst/>
              <a:cxnLst/>
              <a:rect l="l" t="t" r="r" b="b"/>
              <a:pathLst>
                <a:path w="9156" h="52531" extrusionOk="0">
                  <a:moveTo>
                    <a:pt x="0" y="0"/>
                  </a:moveTo>
                  <a:cubicBezTo>
                    <a:pt x="0" y="0"/>
                    <a:pt x="3715" y="7489"/>
                    <a:pt x="4167" y="17824"/>
                  </a:cubicBezTo>
                  <a:cubicBezTo>
                    <a:pt x="4620" y="28170"/>
                    <a:pt x="4167" y="52530"/>
                    <a:pt x="4167" y="52530"/>
                  </a:cubicBezTo>
                  <a:lnTo>
                    <a:pt x="9156" y="52530"/>
                  </a:lnTo>
                  <a:cubicBezTo>
                    <a:pt x="9156" y="52530"/>
                    <a:pt x="7501" y="17669"/>
                    <a:pt x="5263" y="10347"/>
                  </a:cubicBezTo>
                  <a:cubicBezTo>
                    <a:pt x="3036" y="3025"/>
                    <a:pt x="1131" y="0"/>
                    <a:pt x="1131" y="0"/>
                  </a:cubicBez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8"/>
          <p:cNvGrpSpPr/>
          <p:nvPr/>
        </p:nvGrpSpPr>
        <p:grpSpPr>
          <a:xfrm>
            <a:off x="8183227" y="-563"/>
            <a:ext cx="962816" cy="5143136"/>
            <a:chOff x="8183227" y="-563"/>
            <a:chExt cx="962816" cy="5143136"/>
          </a:xfrm>
        </p:grpSpPr>
        <p:sp>
          <p:nvSpPr>
            <p:cNvPr id="274" name="Google Shape;274;p28"/>
            <p:cNvSpPr/>
            <p:nvPr/>
          </p:nvSpPr>
          <p:spPr>
            <a:xfrm>
              <a:off x="8183227" y="-563"/>
              <a:ext cx="962816" cy="3411360"/>
            </a:xfrm>
            <a:custGeom>
              <a:avLst/>
              <a:gdLst/>
              <a:ahLst/>
              <a:cxnLst/>
              <a:rect l="l" t="t" r="r" b="b"/>
              <a:pathLst>
                <a:path w="30088" h="106605" extrusionOk="0">
                  <a:moveTo>
                    <a:pt x="1" y="1"/>
                  </a:moveTo>
                  <a:cubicBezTo>
                    <a:pt x="1" y="1"/>
                    <a:pt x="6573" y="64711"/>
                    <a:pt x="11824" y="86154"/>
                  </a:cubicBezTo>
                  <a:cubicBezTo>
                    <a:pt x="16626" y="105767"/>
                    <a:pt x="27924" y="106604"/>
                    <a:pt x="29817" y="106604"/>
                  </a:cubicBezTo>
                  <a:cubicBezTo>
                    <a:pt x="29993" y="106604"/>
                    <a:pt x="30088" y="106597"/>
                    <a:pt x="30088" y="106597"/>
                  </a:cubicBezTo>
                  <a:lnTo>
                    <a:pt x="30088"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8611099" y="3336973"/>
              <a:ext cx="534944" cy="1805600"/>
            </a:xfrm>
            <a:custGeom>
              <a:avLst/>
              <a:gdLst/>
              <a:ahLst/>
              <a:cxnLst/>
              <a:rect l="l" t="t" r="r" b="b"/>
              <a:pathLst>
                <a:path w="16717" h="56425" extrusionOk="0">
                  <a:moveTo>
                    <a:pt x="16717" y="1"/>
                  </a:moveTo>
                  <a:cubicBezTo>
                    <a:pt x="16717" y="1"/>
                    <a:pt x="8061" y="5299"/>
                    <a:pt x="4454" y="13788"/>
                  </a:cubicBezTo>
                  <a:cubicBezTo>
                    <a:pt x="846" y="22277"/>
                    <a:pt x="1" y="56424"/>
                    <a:pt x="1" y="56424"/>
                  </a:cubicBezTo>
                  <a:lnTo>
                    <a:pt x="16717" y="56424"/>
                  </a:lnTo>
                  <a:lnTo>
                    <a:pt x="16717"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8951707" y="3379661"/>
              <a:ext cx="194336" cy="81568"/>
            </a:xfrm>
            <a:custGeom>
              <a:avLst/>
              <a:gdLst/>
              <a:ahLst/>
              <a:cxnLst/>
              <a:rect l="l" t="t" r="r" b="b"/>
              <a:pathLst>
                <a:path w="6073" h="2549" extrusionOk="0">
                  <a:moveTo>
                    <a:pt x="1275" y="0"/>
                  </a:moveTo>
                  <a:cubicBezTo>
                    <a:pt x="572" y="0"/>
                    <a:pt x="1" y="572"/>
                    <a:pt x="1" y="1274"/>
                  </a:cubicBezTo>
                  <a:cubicBezTo>
                    <a:pt x="1" y="1977"/>
                    <a:pt x="572" y="2548"/>
                    <a:pt x="1275" y="2548"/>
                  </a:cubicBezTo>
                  <a:lnTo>
                    <a:pt x="6073" y="2548"/>
                  </a:lnTo>
                  <a:lnTo>
                    <a:pt x="6073"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8346299" y="-563"/>
              <a:ext cx="738784" cy="3380256"/>
            </a:xfrm>
            <a:custGeom>
              <a:avLst/>
              <a:gdLst/>
              <a:ahLst/>
              <a:cxnLst/>
              <a:rect l="l" t="t" r="r" b="b"/>
              <a:pathLst>
                <a:path w="23087" h="105633" extrusionOk="0">
                  <a:moveTo>
                    <a:pt x="1" y="1"/>
                  </a:moveTo>
                  <a:cubicBezTo>
                    <a:pt x="1" y="1"/>
                    <a:pt x="8395" y="75950"/>
                    <a:pt x="13693" y="90512"/>
                  </a:cubicBezTo>
                  <a:cubicBezTo>
                    <a:pt x="18979" y="105061"/>
                    <a:pt x="21956" y="105632"/>
                    <a:pt x="21956" y="105632"/>
                  </a:cubicBezTo>
                  <a:lnTo>
                    <a:pt x="23087" y="105632"/>
                  </a:lnTo>
                  <a:cubicBezTo>
                    <a:pt x="23087" y="105632"/>
                    <a:pt x="16074" y="99108"/>
                    <a:pt x="14800" y="83034"/>
                  </a:cubicBezTo>
                  <a:cubicBezTo>
                    <a:pt x="13526" y="66961"/>
                    <a:pt x="11931" y="1"/>
                    <a:pt x="11931" y="1"/>
                  </a:cubicBez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8792091" y="3460813"/>
              <a:ext cx="292992" cy="1680992"/>
            </a:xfrm>
            <a:custGeom>
              <a:avLst/>
              <a:gdLst/>
              <a:ahLst/>
              <a:cxnLst/>
              <a:rect l="l" t="t" r="r" b="b"/>
              <a:pathLst>
                <a:path w="9156" h="52531" extrusionOk="0">
                  <a:moveTo>
                    <a:pt x="8025" y="0"/>
                  </a:moveTo>
                  <a:cubicBezTo>
                    <a:pt x="8025" y="0"/>
                    <a:pt x="6120" y="3025"/>
                    <a:pt x="3893" y="10347"/>
                  </a:cubicBezTo>
                  <a:cubicBezTo>
                    <a:pt x="1667" y="17669"/>
                    <a:pt x="0" y="52530"/>
                    <a:pt x="0" y="52530"/>
                  </a:cubicBezTo>
                  <a:lnTo>
                    <a:pt x="4989" y="52530"/>
                  </a:lnTo>
                  <a:cubicBezTo>
                    <a:pt x="4989" y="52530"/>
                    <a:pt x="4536" y="28170"/>
                    <a:pt x="4989" y="17824"/>
                  </a:cubicBezTo>
                  <a:cubicBezTo>
                    <a:pt x="5441" y="7489"/>
                    <a:pt x="9156" y="0"/>
                    <a:pt x="9156" y="0"/>
                  </a:cubicBez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2895901" y="737800"/>
            <a:ext cx="33522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3"/>
          <p:cNvSpPr txBox="1">
            <a:spLocks noGrp="1"/>
          </p:cNvSpPr>
          <p:nvPr>
            <p:ph type="subTitle" idx="1"/>
          </p:nvPr>
        </p:nvSpPr>
        <p:spPr>
          <a:xfrm>
            <a:off x="2895900" y="2834125"/>
            <a:ext cx="3352200" cy="14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 name="Google Shape;15;p3"/>
          <p:cNvSpPr/>
          <p:nvPr/>
        </p:nvSpPr>
        <p:spPr>
          <a:xfrm>
            <a:off x="6566" y="-303"/>
            <a:ext cx="2294246" cy="5142314"/>
          </a:xfrm>
          <a:custGeom>
            <a:avLst/>
            <a:gdLst/>
            <a:ahLst/>
            <a:cxnLst/>
            <a:rect l="l" t="t" r="r" b="b"/>
            <a:pathLst>
              <a:path w="71712" h="160735" extrusionOk="0">
                <a:moveTo>
                  <a:pt x="0" y="1"/>
                </a:moveTo>
                <a:lnTo>
                  <a:pt x="0" y="160734"/>
                </a:lnTo>
                <a:lnTo>
                  <a:pt x="67151" y="160734"/>
                </a:lnTo>
                <a:cubicBezTo>
                  <a:pt x="46661" y="140946"/>
                  <a:pt x="33921" y="113181"/>
                  <a:pt x="33921" y="82451"/>
                </a:cubicBezTo>
                <a:cubicBezTo>
                  <a:pt x="33921" y="49495"/>
                  <a:pt x="48566" y="19955"/>
                  <a:pt x="71712" y="1"/>
                </a:cubicBezTo>
                <a:close/>
              </a:path>
            </a:pathLst>
          </a:custGeom>
          <a:gradFill>
            <a:gsLst>
              <a:gs pos="0">
                <a:srgbClr val="1F2B3A"/>
              </a:gs>
              <a:gs pos="100000">
                <a:srgbClr val="29332F">
                  <a:alpha val="784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843206" y="-303"/>
            <a:ext cx="2301125" cy="5142314"/>
          </a:xfrm>
          <a:custGeom>
            <a:avLst/>
            <a:gdLst/>
            <a:ahLst/>
            <a:cxnLst/>
            <a:rect l="l" t="t" r="r" b="b"/>
            <a:pathLst>
              <a:path w="71927" h="160735" extrusionOk="0">
                <a:moveTo>
                  <a:pt x="1" y="1"/>
                </a:moveTo>
                <a:cubicBezTo>
                  <a:pt x="23146" y="19955"/>
                  <a:pt x="37791" y="49495"/>
                  <a:pt x="37791" y="82451"/>
                </a:cubicBezTo>
                <a:cubicBezTo>
                  <a:pt x="37791" y="113181"/>
                  <a:pt x="25051" y="140946"/>
                  <a:pt x="4561" y="160734"/>
                </a:cubicBezTo>
                <a:lnTo>
                  <a:pt x="71926" y="160734"/>
                </a:lnTo>
                <a:lnTo>
                  <a:pt x="71926" y="1"/>
                </a:lnTo>
                <a:close/>
              </a:path>
            </a:pathLst>
          </a:custGeom>
          <a:gradFill>
            <a:gsLst>
              <a:gs pos="0">
                <a:srgbClr val="1F2B3A"/>
              </a:gs>
              <a:gs pos="100000">
                <a:srgbClr val="29332F">
                  <a:alpha val="784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7024825" y="667828"/>
            <a:ext cx="1278004" cy="1277972"/>
          </a:xfrm>
          <a:custGeom>
            <a:avLst/>
            <a:gdLst/>
            <a:ahLst/>
            <a:cxnLst/>
            <a:rect l="l" t="t" r="r" b="b"/>
            <a:pathLst>
              <a:path w="39947" h="39946" extrusionOk="0">
                <a:moveTo>
                  <a:pt x="19968" y="0"/>
                </a:moveTo>
                <a:cubicBezTo>
                  <a:pt x="8942" y="0"/>
                  <a:pt x="1" y="8942"/>
                  <a:pt x="1" y="19979"/>
                </a:cubicBezTo>
                <a:cubicBezTo>
                  <a:pt x="1" y="31004"/>
                  <a:pt x="8942" y="39945"/>
                  <a:pt x="19968" y="39945"/>
                </a:cubicBezTo>
                <a:cubicBezTo>
                  <a:pt x="31005" y="39945"/>
                  <a:pt x="39946" y="31004"/>
                  <a:pt x="39946" y="19979"/>
                </a:cubicBezTo>
                <a:cubicBezTo>
                  <a:pt x="39946" y="8942"/>
                  <a:pt x="31005" y="0"/>
                  <a:pt x="19968" y="0"/>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841507" y="3126196"/>
            <a:ext cx="992311" cy="991927"/>
          </a:xfrm>
          <a:custGeom>
            <a:avLst/>
            <a:gdLst/>
            <a:ahLst/>
            <a:cxnLst/>
            <a:rect l="l" t="t" r="r" b="b"/>
            <a:pathLst>
              <a:path w="31017" h="31005" extrusionOk="0">
                <a:moveTo>
                  <a:pt x="15503" y="1"/>
                </a:moveTo>
                <a:cubicBezTo>
                  <a:pt x="6942" y="1"/>
                  <a:pt x="1" y="6942"/>
                  <a:pt x="1" y="15503"/>
                </a:cubicBezTo>
                <a:cubicBezTo>
                  <a:pt x="1" y="24063"/>
                  <a:pt x="6942" y="31004"/>
                  <a:pt x="15503" y="31004"/>
                </a:cubicBezTo>
                <a:cubicBezTo>
                  <a:pt x="24075" y="31004"/>
                  <a:pt x="31016" y="24063"/>
                  <a:pt x="31016" y="15503"/>
                </a:cubicBezTo>
                <a:cubicBezTo>
                  <a:pt x="31016" y="6942"/>
                  <a:pt x="24075" y="1"/>
                  <a:pt x="1550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3"/>
          <p:cNvGrpSpPr/>
          <p:nvPr/>
        </p:nvGrpSpPr>
        <p:grpSpPr>
          <a:xfrm>
            <a:off x="3143" y="-1423"/>
            <a:ext cx="2280905" cy="1562898"/>
            <a:chOff x="3143" y="-1423"/>
            <a:chExt cx="2280905" cy="1562898"/>
          </a:xfrm>
        </p:grpSpPr>
        <p:sp>
          <p:nvSpPr>
            <p:cNvPr id="20" name="Google Shape;20;p3"/>
            <p:cNvSpPr/>
            <p:nvPr/>
          </p:nvSpPr>
          <p:spPr>
            <a:xfrm>
              <a:off x="3143" y="-1423"/>
              <a:ext cx="2280905" cy="1562898"/>
            </a:xfrm>
            <a:custGeom>
              <a:avLst/>
              <a:gdLst/>
              <a:ahLst/>
              <a:cxnLst/>
              <a:rect l="l" t="t" r="r" b="b"/>
              <a:pathLst>
                <a:path w="71295" h="48852" extrusionOk="0">
                  <a:moveTo>
                    <a:pt x="0" y="0"/>
                  </a:moveTo>
                  <a:lnTo>
                    <a:pt x="71" y="48851"/>
                  </a:lnTo>
                  <a:cubicBezTo>
                    <a:pt x="71" y="48851"/>
                    <a:pt x="9513" y="31063"/>
                    <a:pt x="31468" y="17431"/>
                  </a:cubicBezTo>
                  <a:cubicBezTo>
                    <a:pt x="50864" y="5394"/>
                    <a:pt x="71295" y="0"/>
                    <a:pt x="71295"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647" y="-1423"/>
              <a:ext cx="1691284" cy="1134742"/>
            </a:xfrm>
            <a:custGeom>
              <a:avLst/>
              <a:gdLst/>
              <a:ahLst/>
              <a:cxnLst/>
              <a:rect l="l" t="t" r="r" b="b"/>
              <a:pathLst>
                <a:path w="52865" h="35469" extrusionOk="0">
                  <a:moveTo>
                    <a:pt x="44030" y="0"/>
                  </a:moveTo>
                  <a:cubicBezTo>
                    <a:pt x="39494" y="1929"/>
                    <a:pt x="34743" y="4167"/>
                    <a:pt x="30052" y="6739"/>
                  </a:cubicBezTo>
                  <a:cubicBezTo>
                    <a:pt x="13764" y="15669"/>
                    <a:pt x="4144" y="26539"/>
                    <a:pt x="1" y="31980"/>
                  </a:cubicBezTo>
                  <a:lnTo>
                    <a:pt x="1" y="35469"/>
                  </a:lnTo>
                  <a:cubicBezTo>
                    <a:pt x="4156" y="30027"/>
                    <a:pt x="13776" y="19145"/>
                    <a:pt x="30052" y="10227"/>
                  </a:cubicBezTo>
                  <a:cubicBezTo>
                    <a:pt x="37946" y="5905"/>
                    <a:pt x="45994" y="2512"/>
                    <a:pt x="52864" y="0"/>
                  </a:cubicBez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3"/>
          <p:cNvGrpSpPr/>
          <p:nvPr/>
        </p:nvGrpSpPr>
        <p:grpSpPr>
          <a:xfrm>
            <a:off x="6863804" y="3577962"/>
            <a:ext cx="2280521" cy="1562898"/>
            <a:chOff x="6864479" y="3577962"/>
            <a:chExt cx="2280521" cy="1562898"/>
          </a:xfrm>
        </p:grpSpPr>
        <p:sp>
          <p:nvSpPr>
            <p:cNvPr id="23" name="Google Shape;23;p3"/>
            <p:cNvSpPr/>
            <p:nvPr/>
          </p:nvSpPr>
          <p:spPr>
            <a:xfrm>
              <a:off x="6864479" y="3577962"/>
              <a:ext cx="2280521" cy="1562898"/>
            </a:xfrm>
            <a:custGeom>
              <a:avLst/>
              <a:gdLst/>
              <a:ahLst/>
              <a:cxnLst/>
              <a:rect l="l" t="t" r="r" b="b"/>
              <a:pathLst>
                <a:path w="71283" h="48852" extrusionOk="0">
                  <a:moveTo>
                    <a:pt x="71212" y="0"/>
                  </a:moveTo>
                  <a:cubicBezTo>
                    <a:pt x="71212" y="0"/>
                    <a:pt x="61782" y="17788"/>
                    <a:pt x="39815" y="31421"/>
                  </a:cubicBezTo>
                  <a:cubicBezTo>
                    <a:pt x="20420" y="43458"/>
                    <a:pt x="0" y="48851"/>
                    <a:pt x="0" y="48851"/>
                  </a:cubicBezTo>
                  <a:lnTo>
                    <a:pt x="71283" y="48851"/>
                  </a:lnTo>
                  <a:lnTo>
                    <a:pt x="71212" y="0"/>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7452213" y="4006086"/>
              <a:ext cx="1691284" cy="1134774"/>
            </a:xfrm>
            <a:custGeom>
              <a:avLst/>
              <a:gdLst/>
              <a:ahLst/>
              <a:cxnLst/>
              <a:rect l="l" t="t" r="r" b="b"/>
              <a:pathLst>
                <a:path w="52865" h="35470" extrusionOk="0">
                  <a:moveTo>
                    <a:pt x="52864" y="1"/>
                  </a:moveTo>
                  <a:cubicBezTo>
                    <a:pt x="48721" y="5442"/>
                    <a:pt x="39089" y="16324"/>
                    <a:pt x="22813" y="25242"/>
                  </a:cubicBezTo>
                  <a:cubicBezTo>
                    <a:pt x="14931" y="29564"/>
                    <a:pt x="6871" y="32957"/>
                    <a:pt x="1" y="35469"/>
                  </a:cubicBezTo>
                  <a:lnTo>
                    <a:pt x="8835" y="35469"/>
                  </a:lnTo>
                  <a:cubicBezTo>
                    <a:pt x="13371" y="33553"/>
                    <a:pt x="18122" y="31302"/>
                    <a:pt x="22813" y="28731"/>
                  </a:cubicBezTo>
                  <a:cubicBezTo>
                    <a:pt x="39101" y="19801"/>
                    <a:pt x="48721" y="8931"/>
                    <a:pt x="52864" y="3489"/>
                  </a:cubicBezTo>
                  <a:lnTo>
                    <a:pt x="52864" y="1"/>
                  </a:ln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words">
  <p:cSld name="TITLE_1_1">
    <p:spTree>
      <p:nvGrpSpPr>
        <p:cNvPr id="1" name="Shape 25"/>
        <p:cNvGrpSpPr/>
        <p:nvPr/>
      </p:nvGrpSpPr>
      <p:grpSpPr>
        <a:xfrm>
          <a:off x="0" y="0"/>
          <a:ext cx="0" cy="0"/>
          <a:chOff x="0" y="0"/>
          <a:chExt cx="0" cy="0"/>
        </a:xfrm>
      </p:grpSpPr>
      <p:grpSp>
        <p:nvGrpSpPr>
          <p:cNvPr id="26" name="Google Shape;26;p4"/>
          <p:cNvGrpSpPr/>
          <p:nvPr/>
        </p:nvGrpSpPr>
        <p:grpSpPr>
          <a:xfrm>
            <a:off x="5376" y="-2012"/>
            <a:ext cx="9144032" cy="2451776"/>
            <a:chOff x="5376" y="-2012"/>
            <a:chExt cx="9144032" cy="2451776"/>
          </a:xfrm>
        </p:grpSpPr>
        <p:sp>
          <p:nvSpPr>
            <p:cNvPr id="27" name="Google Shape;27;p4"/>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4"/>
          <p:cNvSpPr txBox="1">
            <a:spLocks noGrp="1"/>
          </p:cNvSpPr>
          <p:nvPr>
            <p:ph type="ctrTitle"/>
          </p:nvPr>
        </p:nvSpPr>
        <p:spPr>
          <a:xfrm>
            <a:off x="1025551" y="812350"/>
            <a:ext cx="33522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31" name="Google Shape;31;p4"/>
          <p:cNvSpPr txBox="1">
            <a:spLocks noGrp="1"/>
          </p:cNvSpPr>
          <p:nvPr>
            <p:ph type="subTitle" idx="1"/>
          </p:nvPr>
        </p:nvSpPr>
        <p:spPr>
          <a:xfrm>
            <a:off x="1025550" y="2834125"/>
            <a:ext cx="3352200" cy="14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grpSp>
        <p:nvGrpSpPr>
          <p:cNvPr id="32" name="Google Shape;32;p4"/>
          <p:cNvGrpSpPr/>
          <p:nvPr/>
        </p:nvGrpSpPr>
        <p:grpSpPr>
          <a:xfrm>
            <a:off x="-4446" y="4618322"/>
            <a:ext cx="9143786" cy="524283"/>
            <a:chOff x="1295125" y="5074300"/>
            <a:chExt cx="5021575" cy="287925"/>
          </a:xfrm>
        </p:grpSpPr>
        <p:sp>
          <p:nvSpPr>
            <p:cNvPr id="33" name="Google Shape;33;p4"/>
            <p:cNvSpPr/>
            <p:nvPr/>
          </p:nvSpPr>
          <p:spPr>
            <a:xfrm>
              <a:off x="1295125" y="5074300"/>
              <a:ext cx="5021575" cy="287925"/>
            </a:xfrm>
            <a:custGeom>
              <a:avLst/>
              <a:gdLst/>
              <a:ahLst/>
              <a:cxnLst/>
              <a:rect l="l" t="t" r="r" b="b"/>
              <a:pathLst>
                <a:path w="200863" h="11517" extrusionOk="0">
                  <a:moveTo>
                    <a:pt x="1" y="1"/>
                  </a:moveTo>
                  <a:lnTo>
                    <a:pt x="1" y="11517"/>
                  </a:lnTo>
                  <a:lnTo>
                    <a:pt x="200863" y="11517"/>
                  </a:lnTo>
                  <a:lnTo>
                    <a:pt x="200863"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1295125" y="5115100"/>
              <a:ext cx="5021575" cy="26600"/>
            </a:xfrm>
            <a:custGeom>
              <a:avLst/>
              <a:gdLst/>
              <a:ahLst/>
              <a:cxnLst/>
              <a:rect l="l" t="t" r="r" b="b"/>
              <a:pathLst>
                <a:path w="200863" h="1064" extrusionOk="0">
                  <a:moveTo>
                    <a:pt x="1" y="1"/>
                  </a:moveTo>
                  <a:lnTo>
                    <a:pt x="1" y="1063"/>
                  </a:lnTo>
                  <a:lnTo>
                    <a:pt x="200863" y="1063"/>
                  </a:lnTo>
                  <a:lnTo>
                    <a:pt x="200863"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p:nvPr/>
        </p:nvSpPr>
        <p:spPr>
          <a:xfrm>
            <a:off x="4598628" y="667819"/>
            <a:ext cx="3655450" cy="3655359"/>
          </a:xfrm>
          <a:custGeom>
            <a:avLst/>
            <a:gdLst/>
            <a:ahLst/>
            <a:cxnLst/>
            <a:rect l="l" t="t" r="r" b="b"/>
            <a:pathLst>
              <a:path w="39947" h="39946" extrusionOk="0">
                <a:moveTo>
                  <a:pt x="19968" y="0"/>
                </a:moveTo>
                <a:cubicBezTo>
                  <a:pt x="8942" y="0"/>
                  <a:pt x="1" y="8942"/>
                  <a:pt x="1" y="19979"/>
                </a:cubicBezTo>
                <a:cubicBezTo>
                  <a:pt x="1" y="31004"/>
                  <a:pt x="8942" y="39945"/>
                  <a:pt x="19968" y="39945"/>
                </a:cubicBezTo>
                <a:cubicBezTo>
                  <a:pt x="31005" y="39945"/>
                  <a:pt x="39946" y="31004"/>
                  <a:pt x="39946" y="19979"/>
                </a:cubicBezTo>
                <a:cubicBezTo>
                  <a:pt x="39946" y="8942"/>
                  <a:pt x="31005" y="0"/>
                  <a:pt x="19968" y="0"/>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4377747" y="3241002"/>
            <a:ext cx="869347" cy="869347"/>
          </a:xfrm>
          <a:custGeom>
            <a:avLst/>
            <a:gdLst/>
            <a:ahLst/>
            <a:cxnLst/>
            <a:rect l="l" t="t" r="r" b="b"/>
            <a:pathLst>
              <a:path w="21468" h="21468" extrusionOk="0">
                <a:moveTo>
                  <a:pt x="10728" y="1"/>
                </a:moveTo>
                <a:cubicBezTo>
                  <a:pt x="4811" y="1"/>
                  <a:pt x="0" y="4799"/>
                  <a:pt x="0" y="10728"/>
                </a:cubicBezTo>
                <a:cubicBezTo>
                  <a:pt x="0" y="16657"/>
                  <a:pt x="4811" y="21468"/>
                  <a:pt x="10728" y="21468"/>
                </a:cubicBezTo>
                <a:cubicBezTo>
                  <a:pt x="16657" y="21468"/>
                  <a:pt x="21467" y="16657"/>
                  <a:pt x="21467" y="10728"/>
                </a:cubicBezTo>
                <a:cubicBezTo>
                  <a:pt x="21467" y="4799"/>
                  <a:pt x="16657" y="1"/>
                  <a:pt x="10728"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7595172" y="993927"/>
            <a:ext cx="869347" cy="869347"/>
          </a:xfrm>
          <a:custGeom>
            <a:avLst/>
            <a:gdLst/>
            <a:ahLst/>
            <a:cxnLst/>
            <a:rect l="l" t="t" r="r" b="b"/>
            <a:pathLst>
              <a:path w="21468" h="21468" extrusionOk="0">
                <a:moveTo>
                  <a:pt x="10728" y="1"/>
                </a:moveTo>
                <a:cubicBezTo>
                  <a:pt x="4811" y="1"/>
                  <a:pt x="0" y="4799"/>
                  <a:pt x="0" y="10728"/>
                </a:cubicBezTo>
                <a:cubicBezTo>
                  <a:pt x="0" y="16657"/>
                  <a:pt x="4811" y="21468"/>
                  <a:pt x="10728" y="21468"/>
                </a:cubicBezTo>
                <a:cubicBezTo>
                  <a:pt x="16657" y="21468"/>
                  <a:pt x="21467" y="16657"/>
                  <a:pt x="21467" y="10728"/>
                </a:cubicBezTo>
                <a:cubicBezTo>
                  <a:pt x="21467" y="4799"/>
                  <a:pt x="16657" y="1"/>
                  <a:pt x="10728"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5"/>
          <p:cNvSpPr/>
          <p:nvPr/>
        </p:nvSpPr>
        <p:spPr>
          <a:xfrm>
            <a:off x="7961275" y="-1352"/>
            <a:ext cx="1186464" cy="5143520"/>
          </a:xfrm>
          <a:custGeom>
            <a:avLst/>
            <a:gdLst/>
            <a:ahLst/>
            <a:cxnLst/>
            <a:rect l="l" t="t" r="r" b="b"/>
            <a:pathLst>
              <a:path w="37077" h="160735" extrusionOk="0">
                <a:moveTo>
                  <a:pt x="0" y="1"/>
                </a:moveTo>
                <a:cubicBezTo>
                  <a:pt x="17919" y="22849"/>
                  <a:pt x="28599" y="51650"/>
                  <a:pt x="28599" y="82939"/>
                </a:cubicBezTo>
                <a:cubicBezTo>
                  <a:pt x="28599" y="111931"/>
                  <a:pt x="19431" y="138767"/>
                  <a:pt x="3846" y="160734"/>
                </a:cubicBezTo>
                <a:lnTo>
                  <a:pt x="37076" y="160734"/>
                </a:lnTo>
                <a:lnTo>
                  <a:pt x="37076" y="1"/>
                </a:ln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598275" y="1729975"/>
            <a:ext cx="2783400" cy="841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1" name="Google Shape;41;p5"/>
          <p:cNvSpPr txBox="1">
            <a:spLocks noGrp="1"/>
          </p:cNvSpPr>
          <p:nvPr>
            <p:ph type="title" idx="2"/>
          </p:nvPr>
        </p:nvSpPr>
        <p:spPr>
          <a:xfrm>
            <a:off x="5598275" y="2571775"/>
            <a:ext cx="27834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1pPr>
            <a:lvl2pPr lvl="1"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2pPr>
            <a:lvl3pPr lvl="2"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3pPr>
            <a:lvl4pPr lvl="3"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4pPr>
            <a:lvl5pPr lvl="4"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5pPr>
            <a:lvl6pPr lvl="5"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6pPr>
            <a:lvl7pPr lvl="6"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7pPr>
            <a:lvl8pPr lvl="7"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8pPr>
            <a:lvl9pPr lvl="8"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9pPr>
          </a:lstStyle>
          <a:p>
            <a:endParaRPr/>
          </a:p>
        </p:txBody>
      </p:sp>
      <p:sp>
        <p:nvSpPr>
          <p:cNvPr id="42" name="Google Shape;42;p5"/>
          <p:cNvSpPr txBox="1">
            <a:spLocks noGrp="1"/>
          </p:cNvSpPr>
          <p:nvPr>
            <p:ph type="title" idx="3" hasCustomPrompt="1"/>
          </p:nvPr>
        </p:nvSpPr>
        <p:spPr>
          <a:xfrm>
            <a:off x="4216350" y="2019475"/>
            <a:ext cx="10917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1pPr>
            <a:lvl2pPr lvl="1"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2pPr>
            <a:lvl3pPr lvl="2"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3pPr>
            <a:lvl4pPr lvl="3"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4pPr>
            <a:lvl5pPr lvl="4"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5pPr>
            <a:lvl6pPr lvl="5"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6pPr>
            <a:lvl7pPr lvl="6"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7pPr>
            <a:lvl8pPr lvl="7"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8pPr>
            <a:lvl9pPr lvl="8"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43"/>
        <p:cNvGrpSpPr/>
        <p:nvPr/>
      </p:nvGrpSpPr>
      <p:grpSpPr>
        <a:xfrm>
          <a:off x="0" y="0"/>
          <a:ext cx="0" cy="0"/>
          <a:chOff x="0" y="0"/>
          <a:chExt cx="0" cy="0"/>
        </a:xfrm>
      </p:grpSpPr>
      <p:sp>
        <p:nvSpPr>
          <p:cNvPr id="44" name="Google Shape;44;p6"/>
          <p:cNvSpPr/>
          <p:nvPr/>
        </p:nvSpPr>
        <p:spPr>
          <a:xfrm>
            <a:off x="7961275" y="-1352"/>
            <a:ext cx="1186464" cy="5143520"/>
          </a:xfrm>
          <a:custGeom>
            <a:avLst/>
            <a:gdLst/>
            <a:ahLst/>
            <a:cxnLst/>
            <a:rect l="l" t="t" r="r" b="b"/>
            <a:pathLst>
              <a:path w="37077" h="160735" extrusionOk="0">
                <a:moveTo>
                  <a:pt x="0" y="1"/>
                </a:moveTo>
                <a:cubicBezTo>
                  <a:pt x="17919" y="22849"/>
                  <a:pt x="28599" y="51650"/>
                  <a:pt x="28599" y="82939"/>
                </a:cubicBezTo>
                <a:cubicBezTo>
                  <a:pt x="28599" y="111931"/>
                  <a:pt x="19431" y="138767"/>
                  <a:pt x="3846" y="160734"/>
                </a:cubicBezTo>
                <a:lnTo>
                  <a:pt x="37076" y="160734"/>
                </a:lnTo>
                <a:lnTo>
                  <a:pt x="37076" y="1"/>
                </a:ln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8" y="-1350"/>
            <a:ext cx="1178956" cy="5143520"/>
          </a:xfrm>
          <a:custGeom>
            <a:avLst/>
            <a:gdLst/>
            <a:ahLst/>
            <a:cxnLst/>
            <a:rect l="l" t="t" r="r" b="b"/>
            <a:pathLst>
              <a:path w="37077" h="160735" extrusionOk="0">
                <a:moveTo>
                  <a:pt x="0" y="1"/>
                </a:moveTo>
                <a:cubicBezTo>
                  <a:pt x="17919" y="22849"/>
                  <a:pt x="28599" y="51650"/>
                  <a:pt x="28599" y="82939"/>
                </a:cubicBezTo>
                <a:cubicBezTo>
                  <a:pt x="28599" y="111931"/>
                  <a:pt x="19431" y="138767"/>
                  <a:pt x="3846" y="160734"/>
                </a:cubicBezTo>
                <a:lnTo>
                  <a:pt x="37076" y="160734"/>
                </a:lnTo>
                <a:lnTo>
                  <a:pt x="37076" y="1"/>
                </a:ln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txBox="1">
            <a:spLocks noGrp="1"/>
          </p:cNvSpPr>
          <p:nvPr>
            <p:ph type="title"/>
          </p:nvPr>
        </p:nvSpPr>
        <p:spPr>
          <a:xfrm>
            <a:off x="3180300" y="2217875"/>
            <a:ext cx="27834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title" idx="2" hasCustomPrompt="1"/>
          </p:nvPr>
        </p:nvSpPr>
        <p:spPr>
          <a:xfrm>
            <a:off x="4026150" y="826750"/>
            <a:ext cx="10917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1pPr>
            <a:lvl2pPr lvl="1"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2pPr>
            <a:lvl3pPr lvl="2"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3pPr>
            <a:lvl4pPr lvl="3"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4pPr>
            <a:lvl5pPr lvl="4"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5pPr>
            <a:lvl6pPr lvl="5"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6pPr>
            <a:lvl7pPr lvl="6"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7pPr>
            <a:lvl8pPr lvl="7"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8pPr>
            <a:lvl9pPr lvl="8"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9pPr>
          </a:lstStyle>
          <a:p>
            <a:r>
              <a:t>xx%</a:t>
            </a:r>
          </a:p>
        </p:txBody>
      </p:sp>
      <p:sp>
        <p:nvSpPr>
          <p:cNvPr id="48" name="Google Shape;48;p6"/>
          <p:cNvSpPr txBox="1">
            <a:spLocks noGrp="1"/>
          </p:cNvSpPr>
          <p:nvPr>
            <p:ph type="subTitle" idx="1"/>
          </p:nvPr>
        </p:nvSpPr>
        <p:spPr>
          <a:xfrm>
            <a:off x="3180300" y="3059675"/>
            <a:ext cx="2783400" cy="841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400"/>
            </a:lvl1pPr>
            <a:lvl2pPr lvl="1" algn="ctr">
              <a:spcBef>
                <a:spcPts val="1600"/>
              </a:spcBef>
              <a:spcAft>
                <a:spcPts val="0"/>
              </a:spcAft>
              <a:buNone/>
              <a:defRPr/>
            </a:lvl2pPr>
            <a:lvl3pPr lvl="2" algn="ctr">
              <a:spcBef>
                <a:spcPts val="1600"/>
              </a:spcBef>
              <a:spcAft>
                <a:spcPts val="0"/>
              </a:spcAft>
              <a:buNone/>
              <a:defRPr/>
            </a:lvl3pPr>
            <a:lvl4pPr lvl="3" algn="ctr">
              <a:spcBef>
                <a:spcPts val="1600"/>
              </a:spcBef>
              <a:spcAft>
                <a:spcPts val="0"/>
              </a:spcAft>
              <a:buNone/>
              <a:defRPr/>
            </a:lvl4pPr>
            <a:lvl5pPr lvl="4" algn="ctr">
              <a:spcBef>
                <a:spcPts val="1600"/>
              </a:spcBef>
              <a:spcAft>
                <a:spcPts val="0"/>
              </a:spcAft>
              <a:buNone/>
              <a:defRPr/>
            </a:lvl5pPr>
            <a:lvl6pPr lvl="5" algn="ctr">
              <a:spcBef>
                <a:spcPts val="1600"/>
              </a:spcBef>
              <a:spcAft>
                <a:spcPts val="0"/>
              </a:spcAft>
              <a:buNone/>
              <a:defRPr/>
            </a:lvl6pPr>
            <a:lvl7pPr lvl="6" algn="ctr">
              <a:spcBef>
                <a:spcPts val="1600"/>
              </a:spcBef>
              <a:spcAft>
                <a:spcPts val="0"/>
              </a:spcAft>
              <a:buNone/>
              <a:defRPr/>
            </a:lvl7pPr>
            <a:lvl8pPr lvl="7" algn="ctr">
              <a:spcBef>
                <a:spcPts val="1600"/>
              </a:spcBef>
              <a:spcAft>
                <a:spcPts val="0"/>
              </a:spcAft>
              <a:buNone/>
              <a:defRPr/>
            </a:lvl8pPr>
            <a:lvl9pPr lvl="8" algn="ctr">
              <a:spcBef>
                <a:spcPts val="1600"/>
              </a:spcBef>
              <a:spcAft>
                <a:spcPts val="1600"/>
              </a:spcAft>
              <a:buNone/>
              <a:defRPr/>
            </a:lvl9pPr>
          </a:lstStyle>
          <a:p>
            <a:endParaRPr/>
          </a:p>
        </p:txBody>
      </p:sp>
      <p:sp>
        <p:nvSpPr>
          <p:cNvPr id="49" name="Google Shape;49;p6"/>
          <p:cNvSpPr/>
          <p:nvPr/>
        </p:nvSpPr>
        <p:spPr>
          <a:xfrm>
            <a:off x="5800850" y="3558677"/>
            <a:ext cx="3343224" cy="1584818"/>
          </a:xfrm>
          <a:custGeom>
            <a:avLst/>
            <a:gdLst/>
            <a:ahLst/>
            <a:cxnLst/>
            <a:rect l="l" t="t" r="r" b="b"/>
            <a:pathLst>
              <a:path w="40776" h="19330" extrusionOk="0">
                <a:moveTo>
                  <a:pt x="33700" y="0"/>
                </a:moveTo>
                <a:cubicBezTo>
                  <a:pt x="30801" y="0"/>
                  <a:pt x="28015" y="725"/>
                  <a:pt x="25987" y="2876"/>
                </a:cubicBezTo>
                <a:cubicBezTo>
                  <a:pt x="19568" y="9688"/>
                  <a:pt x="19660" y="12911"/>
                  <a:pt x="14522" y="13496"/>
                </a:cubicBezTo>
                <a:cubicBezTo>
                  <a:pt x="14161" y="13538"/>
                  <a:pt x="13815" y="13556"/>
                  <a:pt x="13481" y="13556"/>
                </a:cubicBezTo>
                <a:cubicBezTo>
                  <a:pt x="9996" y="13556"/>
                  <a:pt x="7874" y="11511"/>
                  <a:pt x="5518" y="11511"/>
                </a:cubicBezTo>
                <a:cubicBezTo>
                  <a:pt x="4886" y="11511"/>
                  <a:pt x="4238" y="11658"/>
                  <a:pt x="3541" y="12032"/>
                </a:cubicBezTo>
                <a:cubicBezTo>
                  <a:pt x="1" y="13940"/>
                  <a:pt x="1" y="19330"/>
                  <a:pt x="1" y="19330"/>
                </a:cubicBezTo>
                <a:lnTo>
                  <a:pt x="40776" y="19330"/>
                </a:lnTo>
                <a:lnTo>
                  <a:pt x="40776" y="1093"/>
                </a:lnTo>
                <a:cubicBezTo>
                  <a:pt x="38584" y="498"/>
                  <a:pt x="36103" y="0"/>
                  <a:pt x="33700" y="0"/>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flipH="1">
            <a:off x="-28301" y="3558675"/>
            <a:ext cx="3343224" cy="1584818"/>
          </a:xfrm>
          <a:custGeom>
            <a:avLst/>
            <a:gdLst/>
            <a:ahLst/>
            <a:cxnLst/>
            <a:rect l="l" t="t" r="r" b="b"/>
            <a:pathLst>
              <a:path w="40776" h="19330" extrusionOk="0">
                <a:moveTo>
                  <a:pt x="33700" y="0"/>
                </a:moveTo>
                <a:cubicBezTo>
                  <a:pt x="30801" y="0"/>
                  <a:pt x="28015" y="725"/>
                  <a:pt x="25987" y="2876"/>
                </a:cubicBezTo>
                <a:cubicBezTo>
                  <a:pt x="19568" y="9688"/>
                  <a:pt x="19660" y="12911"/>
                  <a:pt x="14522" y="13496"/>
                </a:cubicBezTo>
                <a:cubicBezTo>
                  <a:pt x="14161" y="13538"/>
                  <a:pt x="13815" y="13556"/>
                  <a:pt x="13481" y="13556"/>
                </a:cubicBezTo>
                <a:cubicBezTo>
                  <a:pt x="9996" y="13556"/>
                  <a:pt x="7874" y="11511"/>
                  <a:pt x="5518" y="11511"/>
                </a:cubicBezTo>
                <a:cubicBezTo>
                  <a:pt x="4886" y="11511"/>
                  <a:pt x="4238" y="11658"/>
                  <a:pt x="3541" y="12032"/>
                </a:cubicBezTo>
                <a:cubicBezTo>
                  <a:pt x="1" y="13940"/>
                  <a:pt x="1" y="19330"/>
                  <a:pt x="1" y="19330"/>
                </a:cubicBezTo>
                <a:lnTo>
                  <a:pt x="40776" y="19330"/>
                </a:lnTo>
                <a:lnTo>
                  <a:pt x="40776" y="1093"/>
                </a:lnTo>
                <a:cubicBezTo>
                  <a:pt x="38584" y="498"/>
                  <a:pt x="36103" y="0"/>
                  <a:pt x="33700" y="0"/>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721348" y="3303651"/>
            <a:ext cx="607920" cy="607920"/>
          </a:xfrm>
          <a:custGeom>
            <a:avLst/>
            <a:gdLst/>
            <a:ahLst/>
            <a:cxnLst/>
            <a:rect l="l" t="t" r="r" b="b"/>
            <a:pathLst>
              <a:path w="21468" h="21468" extrusionOk="0">
                <a:moveTo>
                  <a:pt x="10728" y="1"/>
                </a:moveTo>
                <a:cubicBezTo>
                  <a:pt x="4811" y="1"/>
                  <a:pt x="0" y="4799"/>
                  <a:pt x="0" y="10728"/>
                </a:cubicBezTo>
                <a:cubicBezTo>
                  <a:pt x="0" y="16657"/>
                  <a:pt x="4811" y="21468"/>
                  <a:pt x="10728" y="21468"/>
                </a:cubicBezTo>
                <a:cubicBezTo>
                  <a:pt x="16657" y="21468"/>
                  <a:pt x="21467" y="16657"/>
                  <a:pt x="21467" y="10728"/>
                </a:cubicBezTo>
                <a:cubicBezTo>
                  <a:pt x="21467" y="4799"/>
                  <a:pt x="16657" y="1"/>
                  <a:pt x="10728"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7050801" y="2336453"/>
            <a:ext cx="967187" cy="967187"/>
          </a:xfrm>
          <a:custGeom>
            <a:avLst/>
            <a:gdLst/>
            <a:ahLst/>
            <a:cxnLst/>
            <a:rect l="l" t="t" r="r" b="b"/>
            <a:pathLst>
              <a:path w="21468" h="21468" extrusionOk="0">
                <a:moveTo>
                  <a:pt x="10728" y="1"/>
                </a:moveTo>
                <a:cubicBezTo>
                  <a:pt x="4811" y="1"/>
                  <a:pt x="0" y="4799"/>
                  <a:pt x="0" y="10728"/>
                </a:cubicBezTo>
                <a:cubicBezTo>
                  <a:pt x="0" y="16657"/>
                  <a:pt x="4811" y="21468"/>
                  <a:pt x="10728" y="21468"/>
                </a:cubicBezTo>
                <a:cubicBezTo>
                  <a:pt x="16657" y="21468"/>
                  <a:pt x="21467" y="16657"/>
                  <a:pt x="21467" y="10728"/>
                </a:cubicBezTo>
                <a:cubicBezTo>
                  <a:pt x="21467" y="4799"/>
                  <a:pt x="16657" y="1"/>
                  <a:pt x="10728"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7758402" y="2382250"/>
            <a:ext cx="147351" cy="146886"/>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8076925" y="2111175"/>
            <a:ext cx="108949" cy="108603"/>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2079575" y="2692788"/>
            <a:ext cx="108949" cy="108603"/>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1484625" y="1924909"/>
            <a:ext cx="189223" cy="188602"/>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6750" y="718138"/>
            <a:ext cx="108949" cy="108603"/>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5963700" y="1643575"/>
            <a:ext cx="108949" cy="108603"/>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56"/>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55"/>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57"/>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58"/>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2000" fill="hold"/>
                                        <p:tgtEl>
                                          <p:spTgt spid="53"/>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2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
  <p:cSld name="SECTION_HEADER_1">
    <p:spTree>
      <p:nvGrpSpPr>
        <p:cNvPr id="1" name="Shape 59"/>
        <p:cNvGrpSpPr/>
        <p:nvPr/>
      </p:nvGrpSpPr>
      <p:grpSpPr>
        <a:xfrm>
          <a:off x="0" y="0"/>
          <a:ext cx="0" cy="0"/>
          <a:chOff x="0" y="0"/>
          <a:chExt cx="0" cy="0"/>
        </a:xfrm>
      </p:grpSpPr>
      <p:sp>
        <p:nvSpPr>
          <p:cNvPr id="60" name="Google Shape;60;p7"/>
          <p:cNvSpPr txBox="1">
            <a:spLocks noGrp="1"/>
          </p:cNvSpPr>
          <p:nvPr>
            <p:ph type="title" hasCustomPrompt="1"/>
          </p:nvPr>
        </p:nvSpPr>
        <p:spPr>
          <a:xfrm>
            <a:off x="4820875" y="3045189"/>
            <a:ext cx="10917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1pPr>
            <a:lvl2pPr lvl="1"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2pPr>
            <a:lvl3pPr lvl="2"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3pPr>
            <a:lvl4pPr lvl="3"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4pPr>
            <a:lvl5pPr lvl="4"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5pPr>
            <a:lvl6pPr lvl="5"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6pPr>
            <a:lvl7pPr lvl="6"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7pPr>
            <a:lvl8pPr lvl="7"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8pPr>
            <a:lvl9pPr lvl="8"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9pPr>
          </a:lstStyle>
          <a:p>
            <a:r>
              <a:t>xx%</a:t>
            </a:r>
          </a:p>
        </p:txBody>
      </p:sp>
      <p:sp>
        <p:nvSpPr>
          <p:cNvPr id="61" name="Google Shape;61;p7"/>
          <p:cNvSpPr txBox="1">
            <a:spLocks noGrp="1"/>
          </p:cNvSpPr>
          <p:nvPr>
            <p:ph type="subTitle" idx="1"/>
          </p:nvPr>
        </p:nvSpPr>
        <p:spPr>
          <a:xfrm>
            <a:off x="6202800" y="3043400"/>
            <a:ext cx="2178900" cy="4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5"/>
                </a:solidFill>
              </a:defRPr>
            </a:lvl1pPr>
            <a:lvl2pPr lvl="1" rtl="0">
              <a:spcBef>
                <a:spcPts val="1600"/>
              </a:spcBef>
              <a:spcAft>
                <a:spcPts val="0"/>
              </a:spcAft>
              <a:buNone/>
              <a:defRPr>
                <a:solidFill>
                  <a:schemeClr val="accent5"/>
                </a:solidFill>
              </a:defRPr>
            </a:lvl2pPr>
            <a:lvl3pPr lvl="2" rtl="0">
              <a:spcBef>
                <a:spcPts val="1600"/>
              </a:spcBef>
              <a:spcAft>
                <a:spcPts val="0"/>
              </a:spcAft>
              <a:buNone/>
              <a:defRPr>
                <a:solidFill>
                  <a:schemeClr val="accent5"/>
                </a:solidFill>
              </a:defRPr>
            </a:lvl3pPr>
            <a:lvl4pPr lvl="3" rtl="0">
              <a:spcBef>
                <a:spcPts val="1600"/>
              </a:spcBef>
              <a:spcAft>
                <a:spcPts val="0"/>
              </a:spcAft>
              <a:buNone/>
              <a:defRPr>
                <a:solidFill>
                  <a:schemeClr val="accent5"/>
                </a:solidFill>
              </a:defRPr>
            </a:lvl4pPr>
            <a:lvl5pPr lvl="4" rtl="0">
              <a:spcBef>
                <a:spcPts val="1600"/>
              </a:spcBef>
              <a:spcAft>
                <a:spcPts val="0"/>
              </a:spcAft>
              <a:buNone/>
              <a:defRPr>
                <a:solidFill>
                  <a:schemeClr val="accent5"/>
                </a:solidFill>
              </a:defRPr>
            </a:lvl5pPr>
            <a:lvl6pPr lvl="5" rtl="0">
              <a:spcBef>
                <a:spcPts val="1600"/>
              </a:spcBef>
              <a:spcAft>
                <a:spcPts val="0"/>
              </a:spcAft>
              <a:buNone/>
              <a:defRPr>
                <a:solidFill>
                  <a:schemeClr val="accent5"/>
                </a:solidFill>
              </a:defRPr>
            </a:lvl6pPr>
            <a:lvl7pPr lvl="6" rtl="0">
              <a:spcBef>
                <a:spcPts val="1600"/>
              </a:spcBef>
              <a:spcAft>
                <a:spcPts val="0"/>
              </a:spcAft>
              <a:buNone/>
              <a:defRPr>
                <a:solidFill>
                  <a:schemeClr val="accent5"/>
                </a:solidFill>
              </a:defRPr>
            </a:lvl7pPr>
            <a:lvl8pPr lvl="7" rtl="0">
              <a:spcBef>
                <a:spcPts val="1600"/>
              </a:spcBef>
              <a:spcAft>
                <a:spcPts val="0"/>
              </a:spcAft>
              <a:buNone/>
              <a:defRPr>
                <a:solidFill>
                  <a:schemeClr val="accent5"/>
                </a:solidFill>
              </a:defRPr>
            </a:lvl8pPr>
            <a:lvl9pPr lvl="8" rtl="0">
              <a:spcBef>
                <a:spcPts val="1600"/>
              </a:spcBef>
              <a:spcAft>
                <a:spcPts val="1600"/>
              </a:spcAft>
              <a:buNone/>
              <a:defRPr>
                <a:solidFill>
                  <a:schemeClr val="accent5"/>
                </a:solidFill>
              </a:defRPr>
            </a:lvl9pPr>
          </a:lstStyle>
          <a:p>
            <a:endParaRPr/>
          </a:p>
        </p:txBody>
      </p:sp>
      <p:sp>
        <p:nvSpPr>
          <p:cNvPr id="62" name="Google Shape;62;p7"/>
          <p:cNvSpPr txBox="1">
            <a:spLocks noGrp="1"/>
          </p:cNvSpPr>
          <p:nvPr>
            <p:ph type="subTitle" idx="2"/>
          </p:nvPr>
        </p:nvSpPr>
        <p:spPr>
          <a:xfrm>
            <a:off x="6202800" y="3514000"/>
            <a:ext cx="2178900" cy="60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3" name="Google Shape;63;p7"/>
          <p:cNvSpPr txBox="1">
            <a:spLocks noGrp="1"/>
          </p:cNvSpPr>
          <p:nvPr>
            <p:ph type="title" idx="3" hasCustomPrompt="1"/>
          </p:nvPr>
        </p:nvSpPr>
        <p:spPr>
          <a:xfrm>
            <a:off x="4820875" y="1519289"/>
            <a:ext cx="10917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1pPr>
            <a:lvl2pPr lvl="1"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2pPr>
            <a:lvl3pPr lvl="2"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3pPr>
            <a:lvl4pPr lvl="3"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4pPr>
            <a:lvl5pPr lvl="4"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5pPr>
            <a:lvl6pPr lvl="5"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6pPr>
            <a:lvl7pPr lvl="6"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7pPr>
            <a:lvl8pPr lvl="7"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8pPr>
            <a:lvl9pPr lvl="8"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9pPr>
          </a:lstStyle>
          <a:p>
            <a:r>
              <a:t>xx%</a:t>
            </a:r>
          </a:p>
        </p:txBody>
      </p:sp>
      <p:sp>
        <p:nvSpPr>
          <p:cNvPr id="64" name="Google Shape;64;p7"/>
          <p:cNvSpPr txBox="1">
            <a:spLocks noGrp="1"/>
          </p:cNvSpPr>
          <p:nvPr>
            <p:ph type="subTitle" idx="4"/>
          </p:nvPr>
        </p:nvSpPr>
        <p:spPr>
          <a:xfrm>
            <a:off x="6202800" y="1517500"/>
            <a:ext cx="2178900" cy="4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5"/>
                </a:solidFill>
              </a:defRPr>
            </a:lvl1pPr>
            <a:lvl2pPr lvl="1" rtl="0">
              <a:spcBef>
                <a:spcPts val="1600"/>
              </a:spcBef>
              <a:spcAft>
                <a:spcPts val="0"/>
              </a:spcAft>
              <a:buNone/>
              <a:defRPr>
                <a:solidFill>
                  <a:schemeClr val="accent5"/>
                </a:solidFill>
              </a:defRPr>
            </a:lvl2pPr>
            <a:lvl3pPr lvl="2" rtl="0">
              <a:spcBef>
                <a:spcPts val="1600"/>
              </a:spcBef>
              <a:spcAft>
                <a:spcPts val="0"/>
              </a:spcAft>
              <a:buNone/>
              <a:defRPr>
                <a:solidFill>
                  <a:schemeClr val="accent5"/>
                </a:solidFill>
              </a:defRPr>
            </a:lvl3pPr>
            <a:lvl4pPr lvl="3" rtl="0">
              <a:spcBef>
                <a:spcPts val="1600"/>
              </a:spcBef>
              <a:spcAft>
                <a:spcPts val="0"/>
              </a:spcAft>
              <a:buNone/>
              <a:defRPr>
                <a:solidFill>
                  <a:schemeClr val="accent5"/>
                </a:solidFill>
              </a:defRPr>
            </a:lvl4pPr>
            <a:lvl5pPr lvl="4" rtl="0">
              <a:spcBef>
                <a:spcPts val="1600"/>
              </a:spcBef>
              <a:spcAft>
                <a:spcPts val="0"/>
              </a:spcAft>
              <a:buNone/>
              <a:defRPr>
                <a:solidFill>
                  <a:schemeClr val="accent5"/>
                </a:solidFill>
              </a:defRPr>
            </a:lvl5pPr>
            <a:lvl6pPr lvl="5" rtl="0">
              <a:spcBef>
                <a:spcPts val="1600"/>
              </a:spcBef>
              <a:spcAft>
                <a:spcPts val="0"/>
              </a:spcAft>
              <a:buNone/>
              <a:defRPr>
                <a:solidFill>
                  <a:schemeClr val="accent5"/>
                </a:solidFill>
              </a:defRPr>
            </a:lvl6pPr>
            <a:lvl7pPr lvl="6" rtl="0">
              <a:spcBef>
                <a:spcPts val="1600"/>
              </a:spcBef>
              <a:spcAft>
                <a:spcPts val="0"/>
              </a:spcAft>
              <a:buNone/>
              <a:defRPr>
                <a:solidFill>
                  <a:schemeClr val="accent5"/>
                </a:solidFill>
              </a:defRPr>
            </a:lvl7pPr>
            <a:lvl8pPr lvl="7" rtl="0">
              <a:spcBef>
                <a:spcPts val="1600"/>
              </a:spcBef>
              <a:spcAft>
                <a:spcPts val="0"/>
              </a:spcAft>
              <a:buNone/>
              <a:defRPr>
                <a:solidFill>
                  <a:schemeClr val="accent5"/>
                </a:solidFill>
              </a:defRPr>
            </a:lvl8pPr>
            <a:lvl9pPr lvl="8" rtl="0">
              <a:spcBef>
                <a:spcPts val="1600"/>
              </a:spcBef>
              <a:spcAft>
                <a:spcPts val="1600"/>
              </a:spcAft>
              <a:buNone/>
              <a:defRPr>
                <a:solidFill>
                  <a:schemeClr val="accent5"/>
                </a:solidFill>
              </a:defRPr>
            </a:lvl9pPr>
          </a:lstStyle>
          <a:p>
            <a:endParaRPr/>
          </a:p>
        </p:txBody>
      </p:sp>
      <p:sp>
        <p:nvSpPr>
          <p:cNvPr id="65" name="Google Shape;65;p7"/>
          <p:cNvSpPr txBox="1">
            <a:spLocks noGrp="1"/>
          </p:cNvSpPr>
          <p:nvPr>
            <p:ph type="subTitle" idx="5"/>
          </p:nvPr>
        </p:nvSpPr>
        <p:spPr>
          <a:xfrm>
            <a:off x="6202800" y="1988100"/>
            <a:ext cx="2178900" cy="60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6" name="Google Shape;66;p7"/>
          <p:cNvSpPr txBox="1">
            <a:spLocks noGrp="1"/>
          </p:cNvSpPr>
          <p:nvPr>
            <p:ph type="title" idx="6" hasCustomPrompt="1"/>
          </p:nvPr>
        </p:nvSpPr>
        <p:spPr>
          <a:xfrm>
            <a:off x="721350" y="3045189"/>
            <a:ext cx="10917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1pPr>
            <a:lvl2pPr lvl="1"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2pPr>
            <a:lvl3pPr lvl="2"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3pPr>
            <a:lvl4pPr lvl="3"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4pPr>
            <a:lvl5pPr lvl="4"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5pPr>
            <a:lvl6pPr lvl="5"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6pPr>
            <a:lvl7pPr lvl="6"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7pPr>
            <a:lvl8pPr lvl="7"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8pPr>
            <a:lvl9pPr lvl="8"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9pPr>
          </a:lstStyle>
          <a:p>
            <a:r>
              <a:t>xx%</a:t>
            </a:r>
          </a:p>
        </p:txBody>
      </p:sp>
      <p:sp>
        <p:nvSpPr>
          <p:cNvPr id="67" name="Google Shape;67;p7"/>
          <p:cNvSpPr txBox="1">
            <a:spLocks noGrp="1"/>
          </p:cNvSpPr>
          <p:nvPr>
            <p:ph type="subTitle" idx="7"/>
          </p:nvPr>
        </p:nvSpPr>
        <p:spPr>
          <a:xfrm>
            <a:off x="2103275" y="3043400"/>
            <a:ext cx="2178900" cy="4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5"/>
                </a:solidFill>
              </a:defRPr>
            </a:lvl1pPr>
            <a:lvl2pPr lvl="1" rtl="0">
              <a:spcBef>
                <a:spcPts val="1600"/>
              </a:spcBef>
              <a:spcAft>
                <a:spcPts val="0"/>
              </a:spcAft>
              <a:buNone/>
              <a:defRPr>
                <a:solidFill>
                  <a:schemeClr val="accent5"/>
                </a:solidFill>
              </a:defRPr>
            </a:lvl2pPr>
            <a:lvl3pPr lvl="2" rtl="0">
              <a:spcBef>
                <a:spcPts val="1600"/>
              </a:spcBef>
              <a:spcAft>
                <a:spcPts val="0"/>
              </a:spcAft>
              <a:buNone/>
              <a:defRPr>
                <a:solidFill>
                  <a:schemeClr val="accent5"/>
                </a:solidFill>
              </a:defRPr>
            </a:lvl3pPr>
            <a:lvl4pPr lvl="3" rtl="0">
              <a:spcBef>
                <a:spcPts val="1600"/>
              </a:spcBef>
              <a:spcAft>
                <a:spcPts val="0"/>
              </a:spcAft>
              <a:buNone/>
              <a:defRPr>
                <a:solidFill>
                  <a:schemeClr val="accent5"/>
                </a:solidFill>
              </a:defRPr>
            </a:lvl4pPr>
            <a:lvl5pPr lvl="4" rtl="0">
              <a:spcBef>
                <a:spcPts val="1600"/>
              </a:spcBef>
              <a:spcAft>
                <a:spcPts val="0"/>
              </a:spcAft>
              <a:buNone/>
              <a:defRPr>
                <a:solidFill>
                  <a:schemeClr val="accent5"/>
                </a:solidFill>
              </a:defRPr>
            </a:lvl5pPr>
            <a:lvl6pPr lvl="5" rtl="0">
              <a:spcBef>
                <a:spcPts val="1600"/>
              </a:spcBef>
              <a:spcAft>
                <a:spcPts val="0"/>
              </a:spcAft>
              <a:buNone/>
              <a:defRPr>
                <a:solidFill>
                  <a:schemeClr val="accent5"/>
                </a:solidFill>
              </a:defRPr>
            </a:lvl6pPr>
            <a:lvl7pPr lvl="6" rtl="0">
              <a:spcBef>
                <a:spcPts val="1600"/>
              </a:spcBef>
              <a:spcAft>
                <a:spcPts val="0"/>
              </a:spcAft>
              <a:buNone/>
              <a:defRPr>
                <a:solidFill>
                  <a:schemeClr val="accent5"/>
                </a:solidFill>
              </a:defRPr>
            </a:lvl7pPr>
            <a:lvl8pPr lvl="7" rtl="0">
              <a:spcBef>
                <a:spcPts val="1600"/>
              </a:spcBef>
              <a:spcAft>
                <a:spcPts val="0"/>
              </a:spcAft>
              <a:buNone/>
              <a:defRPr>
                <a:solidFill>
                  <a:schemeClr val="accent5"/>
                </a:solidFill>
              </a:defRPr>
            </a:lvl8pPr>
            <a:lvl9pPr lvl="8" rtl="0">
              <a:spcBef>
                <a:spcPts val="1600"/>
              </a:spcBef>
              <a:spcAft>
                <a:spcPts val="1600"/>
              </a:spcAft>
              <a:buNone/>
              <a:defRPr>
                <a:solidFill>
                  <a:schemeClr val="accent5"/>
                </a:solidFill>
              </a:defRPr>
            </a:lvl9pPr>
          </a:lstStyle>
          <a:p>
            <a:endParaRPr/>
          </a:p>
        </p:txBody>
      </p:sp>
      <p:sp>
        <p:nvSpPr>
          <p:cNvPr id="68" name="Google Shape;68;p7"/>
          <p:cNvSpPr txBox="1">
            <a:spLocks noGrp="1"/>
          </p:cNvSpPr>
          <p:nvPr>
            <p:ph type="subTitle" idx="8"/>
          </p:nvPr>
        </p:nvSpPr>
        <p:spPr>
          <a:xfrm>
            <a:off x="2103275" y="3514000"/>
            <a:ext cx="2178900" cy="60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9" name="Google Shape;69;p7"/>
          <p:cNvSpPr txBox="1">
            <a:spLocks noGrp="1"/>
          </p:cNvSpPr>
          <p:nvPr>
            <p:ph type="title" idx="9"/>
          </p:nvPr>
        </p:nvSpPr>
        <p:spPr>
          <a:xfrm>
            <a:off x="721200" y="594300"/>
            <a:ext cx="7660500" cy="6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0" name="Google Shape;70;p7"/>
          <p:cNvSpPr txBox="1">
            <a:spLocks noGrp="1"/>
          </p:cNvSpPr>
          <p:nvPr>
            <p:ph type="title" idx="13" hasCustomPrompt="1"/>
          </p:nvPr>
        </p:nvSpPr>
        <p:spPr>
          <a:xfrm>
            <a:off x="721350" y="1519289"/>
            <a:ext cx="10917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1pPr>
            <a:lvl2pPr lvl="1"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2pPr>
            <a:lvl3pPr lvl="2"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3pPr>
            <a:lvl4pPr lvl="3"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4pPr>
            <a:lvl5pPr lvl="4"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5pPr>
            <a:lvl6pPr lvl="5"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6pPr>
            <a:lvl7pPr lvl="6"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7pPr>
            <a:lvl8pPr lvl="7"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8pPr>
            <a:lvl9pPr lvl="8"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9pPr>
          </a:lstStyle>
          <a:p>
            <a:r>
              <a:t>xx%</a:t>
            </a:r>
          </a:p>
        </p:txBody>
      </p:sp>
      <p:sp>
        <p:nvSpPr>
          <p:cNvPr id="71" name="Google Shape;71;p7"/>
          <p:cNvSpPr txBox="1">
            <a:spLocks noGrp="1"/>
          </p:cNvSpPr>
          <p:nvPr>
            <p:ph type="subTitle" idx="14"/>
          </p:nvPr>
        </p:nvSpPr>
        <p:spPr>
          <a:xfrm>
            <a:off x="2103275" y="1517500"/>
            <a:ext cx="2178900" cy="470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5"/>
                </a:solidFill>
              </a:defRPr>
            </a:lvl1pPr>
            <a:lvl2pPr lvl="1">
              <a:spcBef>
                <a:spcPts val="1600"/>
              </a:spcBef>
              <a:spcAft>
                <a:spcPts val="0"/>
              </a:spcAft>
              <a:buNone/>
              <a:defRPr>
                <a:solidFill>
                  <a:schemeClr val="accent5"/>
                </a:solidFill>
              </a:defRPr>
            </a:lvl2pPr>
            <a:lvl3pPr lvl="2">
              <a:spcBef>
                <a:spcPts val="1600"/>
              </a:spcBef>
              <a:spcAft>
                <a:spcPts val="0"/>
              </a:spcAft>
              <a:buNone/>
              <a:defRPr>
                <a:solidFill>
                  <a:schemeClr val="accent5"/>
                </a:solidFill>
              </a:defRPr>
            </a:lvl3pPr>
            <a:lvl4pPr lvl="3">
              <a:spcBef>
                <a:spcPts val="1600"/>
              </a:spcBef>
              <a:spcAft>
                <a:spcPts val="0"/>
              </a:spcAft>
              <a:buNone/>
              <a:defRPr>
                <a:solidFill>
                  <a:schemeClr val="accent5"/>
                </a:solidFill>
              </a:defRPr>
            </a:lvl4pPr>
            <a:lvl5pPr lvl="4">
              <a:spcBef>
                <a:spcPts val="1600"/>
              </a:spcBef>
              <a:spcAft>
                <a:spcPts val="0"/>
              </a:spcAft>
              <a:buNone/>
              <a:defRPr>
                <a:solidFill>
                  <a:schemeClr val="accent5"/>
                </a:solidFill>
              </a:defRPr>
            </a:lvl5pPr>
            <a:lvl6pPr lvl="5">
              <a:spcBef>
                <a:spcPts val="1600"/>
              </a:spcBef>
              <a:spcAft>
                <a:spcPts val="0"/>
              </a:spcAft>
              <a:buNone/>
              <a:defRPr>
                <a:solidFill>
                  <a:schemeClr val="accent5"/>
                </a:solidFill>
              </a:defRPr>
            </a:lvl6pPr>
            <a:lvl7pPr lvl="6">
              <a:spcBef>
                <a:spcPts val="1600"/>
              </a:spcBef>
              <a:spcAft>
                <a:spcPts val="0"/>
              </a:spcAft>
              <a:buNone/>
              <a:defRPr>
                <a:solidFill>
                  <a:schemeClr val="accent5"/>
                </a:solidFill>
              </a:defRPr>
            </a:lvl7pPr>
            <a:lvl8pPr lvl="7">
              <a:spcBef>
                <a:spcPts val="1600"/>
              </a:spcBef>
              <a:spcAft>
                <a:spcPts val="0"/>
              </a:spcAft>
              <a:buNone/>
              <a:defRPr>
                <a:solidFill>
                  <a:schemeClr val="accent5"/>
                </a:solidFill>
              </a:defRPr>
            </a:lvl8pPr>
            <a:lvl9pPr lvl="8">
              <a:spcBef>
                <a:spcPts val="1600"/>
              </a:spcBef>
              <a:spcAft>
                <a:spcPts val="1600"/>
              </a:spcAft>
              <a:buNone/>
              <a:defRPr>
                <a:solidFill>
                  <a:schemeClr val="accent5"/>
                </a:solidFill>
              </a:defRPr>
            </a:lvl9pPr>
          </a:lstStyle>
          <a:p>
            <a:endParaRPr/>
          </a:p>
        </p:txBody>
      </p:sp>
      <p:sp>
        <p:nvSpPr>
          <p:cNvPr id="72" name="Google Shape;72;p7"/>
          <p:cNvSpPr txBox="1">
            <a:spLocks noGrp="1"/>
          </p:cNvSpPr>
          <p:nvPr>
            <p:ph type="subTitle" idx="15"/>
          </p:nvPr>
        </p:nvSpPr>
        <p:spPr>
          <a:xfrm>
            <a:off x="2103275" y="1988100"/>
            <a:ext cx="2178900" cy="60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721200" y="594300"/>
            <a:ext cx="7701600" cy="672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75" name="Google Shape;75;p8"/>
          <p:cNvSpPr txBox="1">
            <a:spLocks noGrp="1"/>
          </p:cNvSpPr>
          <p:nvPr>
            <p:ph type="body" idx="1"/>
          </p:nvPr>
        </p:nvSpPr>
        <p:spPr>
          <a:xfrm>
            <a:off x="721200" y="1667125"/>
            <a:ext cx="7701600" cy="2996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76" name="Google Shape;76;p8"/>
          <p:cNvGrpSpPr/>
          <p:nvPr/>
        </p:nvGrpSpPr>
        <p:grpSpPr>
          <a:xfrm>
            <a:off x="5376" y="-2012"/>
            <a:ext cx="9144032" cy="2451776"/>
            <a:chOff x="5376" y="-2012"/>
            <a:chExt cx="9144032" cy="2451776"/>
          </a:xfrm>
        </p:grpSpPr>
        <p:sp>
          <p:nvSpPr>
            <p:cNvPr id="77" name="Google Shape;77;p8"/>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TITLE_AND_BODY_1">
    <p:spTree>
      <p:nvGrpSpPr>
        <p:cNvPr id="1" name="Shape 80"/>
        <p:cNvGrpSpPr/>
        <p:nvPr/>
      </p:nvGrpSpPr>
      <p:grpSpPr>
        <a:xfrm>
          <a:off x="0" y="0"/>
          <a:ext cx="0" cy="0"/>
          <a:chOff x="0" y="0"/>
          <a:chExt cx="0" cy="0"/>
        </a:xfrm>
      </p:grpSpPr>
      <p:grpSp>
        <p:nvGrpSpPr>
          <p:cNvPr id="81" name="Google Shape;81;p9"/>
          <p:cNvGrpSpPr/>
          <p:nvPr/>
        </p:nvGrpSpPr>
        <p:grpSpPr>
          <a:xfrm>
            <a:off x="5376" y="-2012"/>
            <a:ext cx="9144032" cy="2451776"/>
            <a:chOff x="5376" y="-2012"/>
            <a:chExt cx="9144032" cy="2451776"/>
          </a:xfrm>
        </p:grpSpPr>
        <p:sp>
          <p:nvSpPr>
            <p:cNvPr id="82" name="Google Shape;82;p9"/>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9"/>
          <p:cNvSpPr/>
          <p:nvPr/>
        </p:nvSpPr>
        <p:spPr>
          <a:xfrm>
            <a:off x="5787345" y="978439"/>
            <a:ext cx="3356660" cy="4165070"/>
          </a:xfrm>
          <a:custGeom>
            <a:avLst/>
            <a:gdLst/>
            <a:ahLst/>
            <a:cxnLst/>
            <a:rect l="l" t="t" r="r" b="b"/>
            <a:pathLst>
              <a:path w="36207" h="44927" extrusionOk="0">
                <a:moveTo>
                  <a:pt x="33581" y="0"/>
                </a:moveTo>
                <a:cubicBezTo>
                  <a:pt x="31491" y="0"/>
                  <a:pt x="28468" y="574"/>
                  <a:pt x="25711" y="3239"/>
                </a:cubicBezTo>
                <a:cubicBezTo>
                  <a:pt x="20874" y="7926"/>
                  <a:pt x="23711" y="12772"/>
                  <a:pt x="19535" y="18689"/>
                </a:cubicBezTo>
                <a:cubicBezTo>
                  <a:pt x="15350" y="24606"/>
                  <a:pt x="6378" y="22179"/>
                  <a:pt x="3190" y="29460"/>
                </a:cubicBezTo>
                <a:cubicBezTo>
                  <a:pt x="1" y="36750"/>
                  <a:pt x="3625" y="44927"/>
                  <a:pt x="3625" y="44927"/>
                </a:cubicBezTo>
                <a:lnTo>
                  <a:pt x="36206" y="44927"/>
                </a:lnTo>
                <a:lnTo>
                  <a:pt x="36206" y="327"/>
                </a:lnTo>
                <a:cubicBezTo>
                  <a:pt x="36206" y="327"/>
                  <a:pt x="35159" y="0"/>
                  <a:pt x="33581" y="0"/>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5362930" y="3351473"/>
            <a:ext cx="3780241" cy="1792036"/>
          </a:xfrm>
          <a:custGeom>
            <a:avLst/>
            <a:gdLst/>
            <a:ahLst/>
            <a:cxnLst/>
            <a:rect l="l" t="t" r="r" b="b"/>
            <a:pathLst>
              <a:path w="40776" h="19330" extrusionOk="0">
                <a:moveTo>
                  <a:pt x="33700" y="0"/>
                </a:moveTo>
                <a:cubicBezTo>
                  <a:pt x="30801" y="0"/>
                  <a:pt x="28015" y="725"/>
                  <a:pt x="25987" y="2876"/>
                </a:cubicBezTo>
                <a:cubicBezTo>
                  <a:pt x="19568" y="9688"/>
                  <a:pt x="19660" y="12911"/>
                  <a:pt x="14522" y="13496"/>
                </a:cubicBezTo>
                <a:cubicBezTo>
                  <a:pt x="14161" y="13538"/>
                  <a:pt x="13815" y="13556"/>
                  <a:pt x="13481" y="13556"/>
                </a:cubicBezTo>
                <a:cubicBezTo>
                  <a:pt x="9996" y="13556"/>
                  <a:pt x="7874" y="11511"/>
                  <a:pt x="5518" y="11511"/>
                </a:cubicBezTo>
                <a:cubicBezTo>
                  <a:pt x="4886" y="11511"/>
                  <a:pt x="4238" y="11658"/>
                  <a:pt x="3541" y="12032"/>
                </a:cubicBezTo>
                <a:cubicBezTo>
                  <a:pt x="1" y="13940"/>
                  <a:pt x="1" y="19330"/>
                  <a:pt x="1" y="19330"/>
                </a:cubicBezTo>
                <a:lnTo>
                  <a:pt x="40776" y="19330"/>
                </a:lnTo>
                <a:lnTo>
                  <a:pt x="40776" y="1093"/>
                </a:lnTo>
                <a:cubicBezTo>
                  <a:pt x="38584" y="498"/>
                  <a:pt x="36103" y="0"/>
                  <a:pt x="33700"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490134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6515100" y="3790650"/>
            <a:ext cx="247825" cy="247047"/>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468727" y="2723050"/>
            <a:ext cx="147351" cy="146886"/>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7959650" y="1366679"/>
            <a:ext cx="147351" cy="146892"/>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txBox="1">
            <a:spLocks noGrp="1"/>
          </p:cNvSpPr>
          <p:nvPr>
            <p:ph type="title"/>
          </p:nvPr>
        </p:nvSpPr>
        <p:spPr>
          <a:xfrm>
            <a:off x="721200" y="594300"/>
            <a:ext cx="7701600" cy="67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92" name="Google Shape;92;p9"/>
          <p:cNvSpPr txBox="1">
            <a:spLocks noGrp="1"/>
          </p:cNvSpPr>
          <p:nvPr>
            <p:ph type="body" idx="1"/>
          </p:nvPr>
        </p:nvSpPr>
        <p:spPr>
          <a:xfrm>
            <a:off x="721200" y="1667125"/>
            <a:ext cx="7701600" cy="2996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88"/>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89"/>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9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3"/>
        <p:cNvGrpSpPr/>
        <p:nvPr/>
      </p:nvGrpSpPr>
      <p:grpSpPr>
        <a:xfrm>
          <a:off x="0" y="0"/>
          <a:ext cx="0" cy="0"/>
          <a:chOff x="0" y="0"/>
          <a:chExt cx="0" cy="0"/>
        </a:xfrm>
      </p:grpSpPr>
      <p:grpSp>
        <p:nvGrpSpPr>
          <p:cNvPr id="94" name="Google Shape;94;p10"/>
          <p:cNvGrpSpPr/>
          <p:nvPr/>
        </p:nvGrpSpPr>
        <p:grpSpPr>
          <a:xfrm>
            <a:off x="5376" y="-2012"/>
            <a:ext cx="9144032" cy="2451776"/>
            <a:chOff x="5376" y="-2012"/>
            <a:chExt cx="9144032" cy="2451776"/>
          </a:xfrm>
        </p:grpSpPr>
        <p:sp>
          <p:nvSpPr>
            <p:cNvPr id="95" name="Google Shape;95;p10"/>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0"/>
          <p:cNvSpPr txBox="1">
            <a:spLocks noGrp="1"/>
          </p:cNvSpPr>
          <p:nvPr>
            <p:ph type="title"/>
          </p:nvPr>
        </p:nvSpPr>
        <p:spPr>
          <a:xfrm>
            <a:off x="721200" y="3333900"/>
            <a:ext cx="3072600" cy="132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1pPr>
            <a:lvl2pPr lvl="1"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2pPr>
            <a:lvl3pPr lvl="2"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3pPr>
            <a:lvl4pPr lvl="3"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4pPr>
            <a:lvl5pPr lvl="4"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5pPr>
            <a:lvl6pPr lvl="5"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6pPr>
            <a:lvl7pPr lvl="6"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7pPr>
            <a:lvl8pPr lvl="7"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8pPr>
            <a:lvl9pPr lvl="8"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9pPr>
          </a:lstStyle>
          <a:p>
            <a:endParaRPr/>
          </a:p>
        </p:txBody>
      </p:sp>
      <p:sp>
        <p:nvSpPr>
          <p:cNvPr id="99" name="Google Shape;99;p10"/>
          <p:cNvSpPr txBox="1">
            <a:spLocks noGrp="1"/>
          </p:cNvSpPr>
          <p:nvPr>
            <p:ph type="title" idx="2"/>
          </p:nvPr>
        </p:nvSpPr>
        <p:spPr>
          <a:xfrm>
            <a:off x="4288825" y="3333900"/>
            <a:ext cx="3072600" cy="132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1pPr>
            <a:lvl2pPr lvl="1"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2pPr>
            <a:lvl3pPr lvl="2"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3pPr>
            <a:lvl4pPr lvl="3"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4pPr>
            <a:lvl5pPr lvl="4"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5pPr>
            <a:lvl6pPr lvl="5"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6pPr>
            <a:lvl7pPr lvl="6"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7pPr>
            <a:lvl8pPr lvl="7"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8pPr>
            <a:lvl9pPr lvl="8" rtl="0">
              <a:spcBef>
                <a:spcPts val="0"/>
              </a:spcBef>
              <a:spcAft>
                <a:spcPts val="0"/>
              </a:spcAft>
              <a:buClr>
                <a:schemeClr val="lt1"/>
              </a:buClr>
              <a:buSzPts val="1000"/>
              <a:buFont typeface="Karla"/>
              <a:buNone/>
              <a:defRPr sz="1000">
                <a:solidFill>
                  <a:schemeClr val="lt1"/>
                </a:solidFill>
                <a:latin typeface="Karla"/>
                <a:ea typeface="Karla"/>
                <a:cs typeface="Karla"/>
                <a:sym typeface="Karla"/>
              </a:defRPr>
            </a:lvl9pPr>
          </a:lstStyle>
          <a:p>
            <a:endParaRPr/>
          </a:p>
        </p:txBody>
      </p:sp>
      <p:sp>
        <p:nvSpPr>
          <p:cNvPr id="100" name="Google Shape;100;p10"/>
          <p:cNvSpPr txBox="1">
            <a:spLocks noGrp="1"/>
          </p:cNvSpPr>
          <p:nvPr>
            <p:ph type="title" idx="3"/>
          </p:nvPr>
        </p:nvSpPr>
        <p:spPr>
          <a:xfrm>
            <a:off x="726725" y="594300"/>
            <a:ext cx="77457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01" name="Google Shape;101;p10"/>
          <p:cNvSpPr txBox="1">
            <a:spLocks noGrp="1"/>
          </p:cNvSpPr>
          <p:nvPr>
            <p:ph type="subTitle" idx="1"/>
          </p:nvPr>
        </p:nvSpPr>
        <p:spPr>
          <a:xfrm>
            <a:off x="734725" y="2914650"/>
            <a:ext cx="30726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5"/>
                </a:solidFill>
                <a:latin typeface="Work Sans"/>
                <a:ea typeface="Work Sans"/>
                <a:cs typeface="Work Sans"/>
                <a:sym typeface="Work Sans"/>
              </a:defRPr>
            </a:lvl1pPr>
            <a:lvl2pPr lvl="1">
              <a:spcBef>
                <a:spcPts val="1600"/>
              </a:spcBef>
              <a:spcAft>
                <a:spcPts val="0"/>
              </a:spcAft>
              <a:buNone/>
              <a:defRPr>
                <a:solidFill>
                  <a:schemeClr val="accent5"/>
                </a:solidFill>
                <a:latin typeface="Work Sans"/>
                <a:ea typeface="Work Sans"/>
                <a:cs typeface="Work Sans"/>
                <a:sym typeface="Work Sans"/>
              </a:defRPr>
            </a:lvl2pPr>
            <a:lvl3pPr lvl="2">
              <a:spcBef>
                <a:spcPts val="1600"/>
              </a:spcBef>
              <a:spcAft>
                <a:spcPts val="0"/>
              </a:spcAft>
              <a:buNone/>
              <a:defRPr>
                <a:solidFill>
                  <a:schemeClr val="accent5"/>
                </a:solidFill>
                <a:latin typeface="Work Sans"/>
                <a:ea typeface="Work Sans"/>
                <a:cs typeface="Work Sans"/>
                <a:sym typeface="Work Sans"/>
              </a:defRPr>
            </a:lvl3pPr>
            <a:lvl4pPr lvl="3">
              <a:spcBef>
                <a:spcPts val="1600"/>
              </a:spcBef>
              <a:spcAft>
                <a:spcPts val="0"/>
              </a:spcAft>
              <a:buNone/>
              <a:defRPr>
                <a:solidFill>
                  <a:schemeClr val="accent5"/>
                </a:solidFill>
                <a:latin typeface="Work Sans"/>
                <a:ea typeface="Work Sans"/>
                <a:cs typeface="Work Sans"/>
                <a:sym typeface="Work Sans"/>
              </a:defRPr>
            </a:lvl4pPr>
            <a:lvl5pPr lvl="4">
              <a:spcBef>
                <a:spcPts val="1600"/>
              </a:spcBef>
              <a:spcAft>
                <a:spcPts val="0"/>
              </a:spcAft>
              <a:buNone/>
              <a:defRPr>
                <a:solidFill>
                  <a:schemeClr val="accent5"/>
                </a:solidFill>
                <a:latin typeface="Work Sans"/>
                <a:ea typeface="Work Sans"/>
                <a:cs typeface="Work Sans"/>
                <a:sym typeface="Work Sans"/>
              </a:defRPr>
            </a:lvl5pPr>
            <a:lvl6pPr lvl="5">
              <a:spcBef>
                <a:spcPts val="1600"/>
              </a:spcBef>
              <a:spcAft>
                <a:spcPts val="0"/>
              </a:spcAft>
              <a:buNone/>
              <a:defRPr>
                <a:solidFill>
                  <a:schemeClr val="accent5"/>
                </a:solidFill>
                <a:latin typeface="Work Sans"/>
                <a:ea typeface="Work Sans"/>
                <a:cs typeface="Work Sans"/>
                <a:sym typeface="Work Sans"/>
              </a:defRPr>
            </a:lvl6pPr>
            <a:lvl7pPr lvl="6">
              <a:spcBef>
                <a:spcPts val="1600"/>
              </a:spcBef>
              <a:spcAft>
                <a:spcPts val="0"/>
              </a:spcAft>
              <a:buNone/>
              <a:defRPr>
                <a:solidFill>
                  <a:schemeClr val="accent5"/>
                </a:solidFill>
                <a:latin typeface="Work Sans"/>
                <a:ea typeface="Work Sans"/>
                <a:cs typeface="Work Sans"/>
                <a:sym typeface="Work Sans"/>
              </a:defRPr>
            </a:lvl7pPr>
            <a:lvl8pPr lvl="7">
              <a:spcBef>
                <a:spcPts val="1600"/>
              </a:spcBef>
              <a:spcAft>
                <a:spcPts val="0"/>
              </a:spcAft>
              <a:buNone/>
              <a:defRPr>
                <a:solidFill>
                  <a:schemeClr val="accent5"/>
                </a:solidFill>
                <a:latin typeface="Work Sans"/>
                <a:ea typeface="Work Sans"/>
                <a:cs typeface="Work Sans"/>
                <a:sym typeface="Work Sans"/>
              </a:defRPr>
            </a:lvl8pPr>
            <a:lvl9pPr lvl="8">
              <a:spcBef>
                <a:spcPts val="1600"/>
              </a:spcBef>
              <a:spcAft>
                <a:spcPts val="1600"/>
              </a:spcAft>
              <a:buNone/>
              <a:defRPr>
                <a:solidFill>
                  <a:schemeClr val="accent5"/>
                </a:solidFill>
                <a:latin typeface="Work Sans"/>
                <a:ea typeface="Work Sans"/>
                <a:cs typeface="Work Sans"/>
                <a:sym typeface="Work Sans"/>
              </a:defRPr>
            </a:lvl9pPr>
          </a:lstStyle>
          <a:p>
            <a:endParaRPr/>
          </a:p>
        </p:txBody>
      </p:sp>
      <p:sp>
        <p:nvSpPr>
          <p:cNvPr id="102" name="Google Shape;102;p10"/>
          <p:cNvSpPr txBox="1">
            <a:spLocks noGrp="1"/>
          </p:cNvSpPr>
          <p:nvPr>
            <p:ph type="subTitle" idx="4"/>
          </p:nvPr>
        </p:nvSpPr>
        <p:spPr>
          <a:xfrm>
            <a:off x="4288825" y="2914650"/>
            <a:ext cx="3072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5"/>
                </a:solidFill>
                <a:latin typeface="Work Sans"/>
                <a:ea typeface="Work Sans"/>
                <a:cs typeface="Work Sans"/>
                <a:sym typeface="Work Sans"/>
              </a:defRPr>
            </a:lvl1pPr>
            <a:lvl2pPr lvl="1" rtl="0">
              <a:spcBef>
                <a:spcPts val="1600"/>
              </a:spcBef>
              <a:spcAft>
                <a:spcPts val="0"/>
              </a:spcAft>
              <a:buNone/>
              <a:defRPr>
                <a:solidFill>
                  <a:schemeClr val="accent5"/>
                </a:solidFill>
                <a:latin typeface="Work Sans"/>
                <a:ea typeface="Work Sans"/>
                <a:cs typeface="Work Sans"/>
                <a:sym typeface="Work Sans"/>
              </a:defRPr>
            </a:lvl2pPr>
            <a:lvl3pPr lvl="2" rtl="0">
              <a:spcBef>
                <a:spcPts val="1600"/>
              </a:spcBef>
              <a:spcAft>
                <a:spcPts val="0"/>
              </a:spcAft>
              <a:buNone/>
              <a:defRPr>
                <a:solidFill>
                  <a:schemeClr val="accent5"/>
                </a:solidFill>
                <a:latin typeface="Work Sans"/>
                <a:ea typeface="Work Sans"/>
                <a:cs typeface="Work Sans"/>
                <a:sym typeface="Work Sans"/>
              </a:defRPr>
            </a:lvl3pPr>
            <a:lvl4pPr lvl="3" rtl="0">
              <a:spcBef>
                <a:spcPts val="1600"/>
              </a:spcBef>
              <a:spcAft>
                <a:spcPts val="0"/>
              </a:spcAft>
              <a:buNone/>
              <a:defRPr>
                <a:solidFill>
                  <a:schemeClr val="accent5"/>
                </a:solidFill>
                <a:latin typeface="Work Sans"/>
                <a:ea typeface="Work Sans"/>
                <a:cs typeface="Work Sans"/>
                <a:sym typeface="Work Sans"/>
              </a:defRPr>
            </a:lvl4pPr>
            <a:lvl5pPr lvl="4" rtl="0">
              <a:spcBef>
                <a:spcPts val="1600"/>
              </a:spcBef>
              <a:spcAft>
                <a:spcPts val="0"/>
              </a:spcAft>
              <a:buNone/>
              <a:defRPr>
                <a:solidFill>
                  <a:schemeClr val="accent5"/>
                </a:solidFill>
                <a:latin typeface="Work Sans"/>
                <a:ea typeface="Work Sans"/>
                <a:cs typeface="Work Sans"/>
                <a:sym typeface="Work Sans"/>
              </a:defRPr>
            </a:lvl5pPr>
            <a:lvl6pPr lvl="5" rtl="0">
              <a:spcBef>
                <a:spcPts val="1600"/>
              </a:spcBef>
              <a:spcAft>
                <a:spcPts val="0"/>
              </a:spcAft>
              <a:buNone/>
              <a:defRPr>
                <a:solidFill>
                  <a:schemeClr val="accent5"/>
                </a:solidFill>
                <a:latin typeface="Work Sans"/>
                <a:ea typeface="Work Sans"/>
                <a:cs typeface="Work Sans"/>
                <a:sym typeface="Work Sans"/>
              </a:defRPr>
            </a:lvl6pPr>
            <a:lvl7pPr lvl="6" rtl="0">
              <a:spcBef>
                <a:spcPts val="1600"/>
              </a:spcBef>
              <a:spcAft>
                <a:spcPts val="0"/>
              </a:spcAft>
              <a:buNone/>
              <a:defRPr>
                <a:solidFill>
                  <a:schemeClr val="accent5"/>
                </a:solidFill>
                <a:latin typeface="Work Sans"/>
                <a:ea typeface="Work Sans"/>
                <a:cs typeface="Work Sans"/>
                <a:sym typeface="Work Sans"/>
              </a:defRPr>
            </a:lvl7pPr>
            <a:lvl8pPr lvl="7" rtl="0">
              <a:spcBef>
                <a:spcPts val="1600"/>
              </a:spcBef>
              <a:spcAft>
                <a:spcPts val="0"/>
              </a:spcAft>
              <a:buNone/>
              <a:defRPr>
                <a:solidFill>
                  <a:schemeClr val="accent5"/>
                </a:solidFill>
                <a:latin typeface="Work Sans"/>
                <a:ea typeface="Work Sans"/>
                <a:cs typeface="Work Sans"/>
                <a:sym typeface="Work Sans"/>
              </a:defRPr>
            </a:lvl8pPr>
            <a:lvl9pPr lvl="8" rtl="0">
              <a:spcBef>
                <a:spcPts val="1600"/>
              </a:spcBef>
              <a:spcAft>
                <a:spcPts val="1600"/>
              </a:spcAft>
              <a:buNone/>
              <a:defRPr>
                <a:solidFill>
                  <a:schemeClr val="accent5"/>
                </a:solidFill>
                <a:latin typeface="Work Sans"/>
                <a:ea typeface="Work Sans"/>
                <a:cs typeface="Work Sans"/>
                <a:sym typeface="Work Sans"/>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200" y="594300"/>
            <a:ext cx="7751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1pPr>
            <a:lvl2pPr lvl="1">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2pPr>
            <a:lvl3pPr lvl="2">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3pPr>
            <a:lvl4pPr lvl="3">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4pPr>
            <a:lvl5pPr lvl="4">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5pPr>
            <a:lvl6pPr lvl="5">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6pPr>
            <a:lvl7pPr lvl="6">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7pPr>
            <a:lvl8pPr lvl="7">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8pPr>
            <a:lvl9pPr lvl="8">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Karla"/>
              <a:buChar char="●"/>
              <a:defRPr sz="1800">
                <a:solidFill>
                  <a:schemeClr val="lt1"/>
                </a:solidFill>
                <a:latin typeface="Karla"/>
                <a:ea typeface="Karla"/>
                <a:cs typeface="Karla"/>
                <a:sym typeface="Karla"/>
              </a:defRPr>
            </a:lvl1pPr>
            <a:lvl2pPr marL="914400" lvl="1"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15000"/>
              </a:lnSpc>
              <a:spcBef>
                <a:spcPts val="1600"/>
              </a:spcBef>
              <a:spcAft>
                <a:spcPts val="160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 id="2147483662" r:id="rId12"/>
    <p:sldLayoutId id="2147483665" r:id="rId13"/>
    <p:sldLayoutId id="2147483667" r:id="rId14"/>
    <p:sldLayoutId id="2147483669" r:id="rId15"/>
    <p:sldLayoutId id="2147483670" r:id="rId16"/>
    <p:sldLayoutId id="2147483671" r:id="rId17"/>
    <p:sldLayoutId id="2147483673" r:id="rId18"/>
    <p:sldLayoutId id="2147483674" r:id="rId19"/>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audio" Target="../media/audio1.wav"/><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9.tiff"/></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1.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creativecommons.org/licenses/by-nc/3.0/" TargetMode="External"/><Relationship Id="rId4" Type="http://schemas.openxmlformats.org/officeDocument/2006/relationships/hyperlink" Target="https://pc-gaming.it/libreria-piena-nulla-giocar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p:nvPr/>
        </p:nvSpPr>
        <p:spPr>
          <a:xfrm>
            <a:off x="472277" y="286136"/>
            <a:ext cx="4697460" cy="4697428"/>
          </a:xfrm>
          <a:custGeom>
            <a:avLst/>
            <a:gdLst/>
            <a:ahLst/>
            <a:cxnLst/>
            <a:rect l="l" t="t" r="r" b="b"/>
            <a:pathLst>
              <a:path w="146853" h="146852" extrusionOk="0">
                <a:moveTo>
                  <a:pt x="73426" y="1"/>
                </a:moveTo>
                <a:cubicBezTo>
                  <a:pt x="53948" y="1"/>
                  <a:pt x="35279" y="7740"/>
                  <a:pt x="21503" y="21503"/>
                </a:cubicBezTo>
                <a:cubicBezTo>
                  <a:pt x="7740" y="35279"/>
                  <a:pt x="1" y="53948"/>
                  <a:pt x="1" y="73426"/>
                </a:cubicBezTo>
                <a:cubicBezTo>
                  <a:pt x="1" y="92893"/>
                  <a:pt x="7740" y="111573"/>
                  <a:pt x="21503" y="125349"/>
                </a:cubicBezTo>
                <a:cubicBezTo>
                  <a:pt x="35279" y="139112"/>
                  <a:pt x="53948" y="146851"/>
                  <a:pt x="73426" y="146851"/>
                </a:cubicBezTo>
                <a:cubicBezTo>
                  <a:pt x="92893" y="146851"/>
                  <a:pt x="111574" y="139112"/>
                  <a:pt x="125338" y="125349"/>
                </a:cubicBezTo>
                <a:cubicBezTo>
                  <a:pt x="139113" y="111573"/>
                  <a:pt x="146852" y="92893"/>
                  <a:pt x="146852" y="73426"/>
                </a:cubicBezTo>
                <a:cubicBezTo>
                  <a:pt x="146852" y="53948"/>
                  <a:pt x="139113" y="35279"/>
                  <a:pt x="125338" y="21503"/>
                </a:cubicBezTo>
                <a:cubicBezTo>
                  <a:pt x="111574" y="7740"/>
                  <a:pt x="92893" y="1"/>
                  <a:pt x="73426" y="1"/>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1454101" y="3452131"/>
            <a:ext cx="2733780" cy="1511633"/>
          </a:xfrm>
          <a:custGeom>
            <a:avLst/>
            <a:gdLst/>
            <a:ahLst/>
            <a:cxnLst/>
            <a:rect l="l" t="t" r="r" b="b"/>
            <a:pathLst>
              <a:path w="85464" h="47257" extrusionOk="0">
                <a:moveTo>
                  <a:pt x="42732" y="1"/>
                </a:moveTo>
                <a:cubicBezTo>
                  <a:pt x="19134" y="1"/>
                  <a:pt x="1" y="19134"/>
                  <a:pt x="1" y="42732"/>
                </a:cubicBezTo>
                <a:cubicBezTo>
                  <a:pt x="1" y="44244"/>
                  <a:pt x="72" y="45756"/>
                  <a:pt x="239" y="47256"/>
                </a:cubicBezTo>
                <a:lnTo>
                  <a:pt x="85226" y="47256"/>
                </a:lnTo>
                <a:cubicBezTo>
                  <a:pt x="85381" y="45756"/>
                  <a:pt x="85464" y="44244"/>
                  <a:pt x="85464" y="42732"/>
                </a:cubicBezTo>
                <a:cubicBezTo>
                  <a:pt x="85464" y="19134"/>
                  <a:pt x="66331" y="1"/>
                  <a:pt x="42732" y="1"/>
                </a:cubicBezTo>
                <a:close/>
              </a:path>
            </a:pathLst>
          </a:custGeom>
          <a:gradFill>
            <a:gsLst>
              <a:gs pos="0">
                <a:srgbClr val="FEC659">
                  <a:alpha val="55294"/>
                </a:srgbClr>
              </a:gs>
              <a:gs pos="100000">
                <a:srgbClr val="4AFFC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1303312" y="1117140"/>
            <a:ext cx="3035006" cy="3035038"/>
          </a:xfrm>
          <a:custGeom>
            <a:avLst/>
            <a:gdLst/>
            <a:ahLst/>
            <a:cxnLst/>
            <a:rect l="l" t="t" r="r" b="b"/>
            <a:pathLst>
              <a:path w="94881" h="94882" extrusionOk="0">
                <a:moveTo>
                  <a:pt x="94881" y="47447"/>
                </a:moveTo>
                <a:cubicBezTo>
                  <a:pt x="94881" y="73641"/>
                  <a:pt x="73640" y="94881"/>
                  <a:pt x="47446" y="94881"/>
                </a:cubicBezTo>
                <a:cubicBezTo>
                  <a:pt x="21241" y="94881"/>
                  <a:pt x="0" y="73641"/>
                  <a:pt x="0" y="47447"/>
                </a:cubicBezTo>
                <a:cubicBezTo>
                  <a:pt x="0" y="21242"/>
                  <a:pt x="21241" y="1"/>
                  <a:pt x="47446" y="1"/>
                </a:cubicBezTo>
                <a:cubicBezTo>
                  <a:pt x="73640" y="1"/>
                  <a:pt x="94881" y="21242"/>
                  <a:pt x="94881" y="47447"/>
                </a:cubicBezTo>
                <a:close/>
              </a:path>
            </a:pathLst>
          </a:custGeom>
          <a:gradFill>
            <a:gsLst>
              <a:gs pos="0">
                <a:srgbClr val="252C3A">
                  <a:alpha val="71764"/>
                </a:srgbClr>
              </a:gs>
              <a:gs pos="100000">
                <a:srgbClr val="252C3A">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5"/>
          <p:cNvGrpSpPr/>
          <p:nvPr/>
        </p:nvGrpSpPr>
        <p:grpSpPr>
          <a:xfrm>
            <a:off x="739244" y="740871"/>
            <a:ext cx="4163493" cy="3734253"/>
            <a:chOff x="739244" y="740871"/>
            <a:chExt cx="4163493" cy="3734253"/>
          </a:xfrm>
        </p:grpSpPr>
        <p:sp>
          <p:nvSpPr>
            <p:cNvPr id="315" name="Google Shape;315;p35"/>
            <p:cNvSpPr/>
            <p:nvPr/>
          </p:nvSpPr>
          <p:spPr>
            <a:xfrm>
              <a:off x="2939824" y="2225410"/>
              <a:ext cx="1962913" cy="2249713"/>
            </a:xfrm>
            <a:custGeom>
              <a:avLst/>
              <a:gdLst/>
              <a:ahLst/>
              <a:cxnLst/>
              <a:rect l="l" t="t" r="r" b="b"/>
              <a:pathLst>
                <a:path w="61365" h="70331" extrusionOk="0">
                  <a:moveTo>
                    <a:pt x="14133" y="1"/>
                  </a:moveTo>
                  <a:lnTo>
                    <a:pt x="0" y="70331"/>
                  </a:lnTo>
                  <a:lnTo>
                    <a:pt x="18276" y="70331"/>
                  </a:lnTo>
                  <a:lnTo>
                    <a:pt x="61365"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739244" y="2225410"/>
              <a:ext cx="1962561" cy="2249713"/>
            </a:xfrm>
            <a:custGeom>
              <a:avLst/>
              <a:gdLst/>
              <a:ahLst/>
              <a:cxnLst/>
              <a:rect l="l" t="t" r="r" b="b"/>
              <a:pathLst>
                <a:path w="61354" h="70331" extrusionOk="0">
                  <a:moveTo>
                    <a:pt x="1" y="1"/>
                  </a:moveTo>
                  <a:lnTo>
                    <a:pt x="43078" y="70331"/>
                  </a:lnTo>
                  <a:lnTo>
                    <a:pt x="61354" y="70331"/>
                  </a:lnTo>
                  <a:lnTo>
                    <a:pt x="47233"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1237801" y="740871"/>
              <a:ext cx="3166411" cy="3734253"/>
            </a:xfrm>
            <a:custGeom>
              <a:avLst/>
              <a:gdLst/>
              <a:ahLst/>
              <a:cxnLst/>
              <a:rect l="l" t="t" r="r" b="b"/>
              <a:pathLst>
                <a:path w="98989" h="116741" extrusionOk="0">
                  <a:moveTo>
                    <a:pt x="0" y="1"/>
                  </a:moveTo>
                  <a:lnTo>
                    <a:pt x="33159" y="116741"/>
                  </a:lnTo>
                  <a:lnTo>
                    <a:pt x="65818" y="116741"/>
                  </a:lnTo>
                  <a:lnTo>
                    <a:pt x="98989"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8" name="Google Shape;318;p35"/>
          <p:cNvSpPr/>
          <p:nvPr/>
        </p:nvSpPr>
        <p:spPr>
          <a:xfrm>
            <a:off x="861117" y="4470133"/>
            <a:ext cx="3919396" cy="301290"/>
          </a:xfrm>
          <a:custGeom>
            <a:avLst/>
            <a:gdLst/>
            <a:ahLst/>
            <a:cxnLst/>
            <a:rect l="l" t="t" r="r" b="b"/>
            <a:pathLst>
              <a:path w="122529" h="9419" extrusionOk="0">
                <a:moveTo>
                  <a:pt x="1" y="1"/>
                </a:moveTo>
                <a:lnTo>
                  <a:pt x="122528" y="1"/>
                </a:lnTo>
                <a:lnTo>
                  <a:pt x="122528" y="9419"/>
                </a:lnTo>
                <a:lnTo>
                  <a:pt x="1" y="9419"/>
                </a:lnTo>
                <a:close/>
              </a:path>
            </a:pathLst>
          </a:custGeom>
          <a:gradFill>
            <a:gsLst>
              <a:gs pos="0">
                <a:srgbClr val="29332F"/>
              </a:gs>
              <a:gs pos="100000">
                <a:srgbClr val="1F2B3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0" y="4760750"/>
            <a:ext cx="5661422" cy="378191"/>
          </a:xfrm>
          <a:custGeom>
            <a:avLst/>
            <a:gdLst/>
            <a:ahLst/>
            <a:cxnLst/>
            <a:rect l="l" t="t" r="r" b="b"/>
            <a:pathLst>
              <a:path w="285750" h="11824" extrusionOk="0">
                <a:moveTo>
                  <a:pt x="0" y="1"/>
                </a:moveTo>
                <a:lnTo>
                  <a:pt x="285750" y="1"/>
                </a:lnTo>
                <a:lnTo>
                  <a:pt x="285750" y="11824"/>
                </a:lnTo>
                <a:lnTo>
                  <a:pt x="0" y="11824"/>
                </a:lnTo>
                <a:close/>
              </a:path>
            </a:pathLst>
          </a:custGeom>
          <a:gradFill>
            <a:gsLst>
              <a:gs pos="0">
                <a:srgbClr val="29332F"/>
              </a:gs>
              <a:gs pos="100000">
                <a:srgbClr val="1F2B3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35"/>
          <p:cNvGrpSpPr/>
          <p:nvPr/>
        </p:nvGrpSpPr>
        <p:grpSpPr>
          <a:xfrm>
            <a:off x="1559244" y="4470133"/>
            <a:ext cx="2523142" cy="668827"/>
            <a:chOff x="1559244" y="4470133"/>
            <a:chExt cx="2523142" cy="668827"/>
          </a:xfrm>
        </p:grpSpPr>
        <p:sp>
          <p:nvSpPr>
            <p:cNvPr id="321" name="Google Shape;321;p35"/>
            <p:cNvSpPr/>
            <p:nvPr/>
          </p:nvSpPr>
          <p:spPr>
            <a:xfrm>
              <a:off x="1941590" y="4470133"/>
              <a:ext cx="1758801" cy="301290"/>
            </a:xfrm>
            <a:custGeom>
              <a:avLst/>
              <a:gdLst/>
              <a:ahLst/>
              <a:cxnLst/>
              <a:rect l="l" t="t" r="r" b="b"/>
              <a:pathLst>
                <a:path w="54984" h="9419" extrusionOk="0">
                  <a:moveTo>
                    <a:pt x="1" y="1"/>
                  </a:moveTo>
                  <a:lnTo>
                    <a:pt x="1" y="9419"/>
                  </a:lnTo>
                  <a:lnTo>
                    <a:pt x="54984" y="9419"/>
                  </a:lnTo>
                  <a:lnTo>
                    <a:pt x="54984" y="1"/>
                  </a:ln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1559244" y="4771392"/>
              <a:ext cx="2523142" cy="367568"/>
            </a:xfrm>
            <a:custGeom>
              <a:avLst/>
              <a:gdLst/>
              <a:ahLst/>
              <a:cxnLst/>
              <a:rect l="l" t="t" r="r" b="b"/>
              <a:pathLst>
                <a:path w="78879" h="11491" extrusionOk="0">
                  <a:moveTo>
                    <a:pt x="11954" y="1"/>
                  </a:moveTo>
                  <a:lnTo>
                    <a:pt x="0" y="11490"/>
                  </a:lnTo>
                  <a:lnTo>
                    <a:pt x="78879" y="11490"/>
                  </a:lnTo>
                  <a:lnTo>
                    <a:pt x="66937"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3486715" y="4470133"/>
              <a:ext cx="365649" cy="668827"/>
            </a:xfrm>
            <a:custGeom>
              <a:avLst/>
              <a:gdLst/>
              <a:ahLst/>
              <a:cxnLst/>
              <a:rect l="l" t="t" r="r" b="b"/>
              <a:pathLst>
                <a:path w="11431" h="20909" extrusionOk="0">
                  <a:moveTo>
                    <a:pt x="1" y="1"/>
                  </a:moveTo>
                  <a:lnTo>
                    <a:pt x="1" y="10252"/>
                  </a:lnTo>
                  <a:lnTo>
                    <a:pt x="9442" y="20908"/>
                  </a:lnTo>
                  <a:lnTo>
                    <a:pt x="11431" y="20908"/>
                  </a:lnTo>
                  <a:lnTo>
                    <a:pt x="1489" y="9693"/>
                  </a:lnTo>
                  <a:lnTo>
                    <a:pt x="1489"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1789650" y="4470133"/>
              <a:ext cx="365265" cy="668827"/>
            </a:xfrm>
            <a:custGeom>
              <a:avLst/>
              <a:gdLst/>
              <a:ahLst/>
              <a:cxnLst/>
              <a:rect l="l" t="t" r="r" b="b"/>
              <a:pathLst>
                <a:path w="11419" h="20909" extrusionOk="0">
                  <a:moveTo>
                    <a:pt x="9930" y="1"/>
                  </a:moveTo>
                  <a:lnTo>
                    <a:pt x="9930" y="9693"/>
                  </a:lnTo>
                  <a:lnTo>
                    <a:pt x="0" y="20908"/>
                  </a:lnTo>
                  <a:lnTo>
                    <a:pt x="1989" y="20908"/>
                  </a:lnTo>
                  <a:lnTo>
                    <a:pt x="11418" y="10252"/>
                  </a:lnTo>
                  <a:lnTo>
                    <a:pt x="11418"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5"/>
          <p:cNvSpPr/>
          <p:nvPr/>
        </p:nvSpPr>
        <p:spPr>
          <a:xfrm>
            <a:off x="4494065" y="775161"/>
            <a:ext cx="887813" cy="887781"/>
          </a:xfrm>
          <a:custGeom>
            <a:avLst/>
            <a:gdLst/>
            <a:ahLst/>
            <a:cxnLst/>
            <a:rect l="l" t="t" r="r" b="b"/>
            <a:pathLst>
              <a:path w="27755" h="27754" extrusionOk="0">
                <a:moveTo>
                  <a:pt x="13871" y="0"/>
                </a:moveTo>
                <a:cubicBezTo>
                  <a:pt x="6204" y="0"/>
                  <a:pt x="1" y="6215"/>
                  <a:pt x="1" y="13871"/>
                </a:cubicBezTo>
                <a:cubicBezTo>
                  <a:pt x="1" y="21538"/>
                  <a:pt x="6204" y="27753"/>
                  <a:pt x="13871" y="27753"/>
                </a:cubicBezTo>
                <a:cubicBezTo>
                  <a:pt x="21539" y="27753"/>
                  <a:pt x="27754" y="21538"/>
                  <a:pt x="27754" y="13871"/>
                </a:cubicBezTo>
                <a:cubicBezTo>
                  <a:pt x="27754" y="6215"/>
                  <a:pt x="21539" y="0"/>
                  <a:pt x="13871" y="0"/>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395730" y="3350443"/>
            <a:ext cx="686708" cy="686708"/>
          </a:xfrm>
          <a:custGeom>
            <a:avLst/>
            <a:gdLst/>
            <a:ahLst/>
            <a:cxnLst/>
            <a:rect l="l" t="t" r="r" b="b"/>
            <a:pathLst>
              <a:path w="21468" h="21468" extrusionOk="0">
                <a:moveTo>
                  <a:pt x="10728" y="1"/>
                </a:moveTo>
                <a:cubicBezTo>
                  <a:pt x="4811" y="1"/>
                  <a:pt x="0" y="4799"/>
                  <a:pt x="0" y="10728"/>
                </a:cubicBezTo>
                <a:cubicBezTo>
                  <a:pt x="0" y="16657"/>
                  <a:pt x="4811" y="21468"/>
                  <a:pt x="10728" y="21468"/>
                </a:cubicBezTo>
                <a:cubicBezTo>
                  <a:pt x="16657" y="21468"/>
                  <a:pt x="21467" y="16657"/>
                  <a:pt x="21467" y="10728"/>
                </a:cubicBezTo>
                <a:cubicBezTo>
                  <a:pt x="21467" y="4799"/>
                  <a:pt x="16657" y="1"/>
                  <a:pt x="10728"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txBox="1">
            <a:spLocks noGrp="1"/>
          </p:cNvSpPr>
          <p:nvPr>
            <p:ph type="ctrTitle"/>
          </p:nvPr>
        </p:nvSpPr>
        <p:spPr>
          <a:xfrm>
            <a:off x="4416752" y="569276"/>
            <a:ext cx="4386600" cy="29946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chemeClr val="lt1"/>
                </a:solidFill>
              </a:rPr>
              <a:t>Movie Data</a:t>
            </a:r>
            <a:br>
              <a:rPr lang="en" sz="4800" b="1" dirty="0">
                <a:solidFill>
                  <a:schemeClr val="lt1"/>
                </a:solidFill>
              </a:rPr>
            </a:br>
            <a:r>
              <a:rPr lang="en" sz="4800" b="1" dirty="0">
                <a:solidFill>
                  <a:schemeClr val="lt1"/>
                </a:solidFill>
              </a:rPr>
              <a:t>Analysis &amp;</a:t>
            </a:r>
            <a:br>
              <a:rPr lang="en" sz="4800" b="1" dirty="0">
                <a:solidFill>
                  <a:schemeClr val="lt1"/>
                </a:solidFill>
              </a:rPr>
            </a:br>
            <a:r>
              <a:rPr lang="en" sz="4800" b="1" dirty="0">
                <a:solidFill>
                  <a:schemeClr val="lt1"/>
                </a:solidFill>
              </a:rPr>
              <a:t>Revenue</a:t>
            </a:r>
            <a:br>
              <a:rPr lang="en" sz="4800" b="1" dirty="0">
                <a:solidFill>
                  <a:schemeClr val="lt1"/>
                </a:solidFill>
              </a:rPr>
            </a:br>
            <a:r>
              <a:rPr lang="en" sz="4800" b="1" dirty="0">
                <a:solidFill>
                  <a:schemeClr val="lt1"/>
                </a:solidFill>
              </a:rPr>
              <a:t>Prediction</a:t>
            </a:r>
            <a:endParaRPr sz="4800" b="1" dirty="0">
              <a:solidFill>
                <a:schemeClr val="lt1"/>
              </a:solidFill>
            </a:endParaRPr>
          </a:p>
        </p:txBody>
      </p:sp>
      <p:sp>
        <p:nvSpPr>
          <p:cNvPr id="328" name="Google Shape;328;p35"/>
          <p:cNvSpPr txBox="1">
            <a:spLocks noGrp="1"/>
          </p:cNvSpPr>
          <p:nvPr>
            <p:ph type="subTitle" idx="1"/>
          </p:nvPr>
        </p:nvSpPr>
        <p:spPr>
          <a:xfrm>
            <a:off x="4434280" y="3424790"/>
            <a:ext cx="43866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solidFill>
                <a:latin typeface="Work Sans Regular"/>
                <a:ea typeface="Work Sans Regular"/>
                <a:cs typeface="Work Sans Regular"/>
                <a:sym typeface="Work Sans Regular"/>
              </a:rPr>
              <a:t>Project Report</a:t>
            </a:r>
            <a:endParaRPr dirty="0">
              <a:solidFill>
                <a:schemeClr val="accent5"/>
              </a:solidFill>
              <a:latin typeface="Work Sans Regular"/>
              <a:ea typeface="Work Sans Regular"/>
              <a:cs typeface="Work Sans Regular"/>
              <a:sym typeface="Work Sans Regular"/>
            </a:endParaRPr>
          </a:p>
        </p:txBody>
      </p:sp>
      <p:sp>
        <p:nvSpPr>
          <p:cNvPr id="329" name="Google Shape;329;p35"/>
          <p:cNvSpPr txBox="1">
            <a:spLocks noGrp="1"/>
          </p:cNvSpPr>
          <p:nvPr>
            <p:ph type="subTitle" idx="1"/>
          </p:nvPr>
        </p:nvSpPr>
        <p:spPr>
          <a:xfrm>
            <a:off x="4445675" y="3938795"/>
            <a:ext cx="43866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Peng </a:t>
            </a:r>
            <a:r>
              <a:rPr lang="en-US" sz="1400" dirty="0" err="1"/>
              <a:t>Wenxuan</a:t>
            </a:r>
            <a:r>
              <a:rPr lang="en-US" sz="1400" dirty="0"/>
              <a:t>, Wan </a:t>
            </a:r>
            <a:r>
              <a:rPr lang="en-US" sz="1400" dirty="0" err="1"/>
              <a:t>Yaxin</a:t>
            </a:r>
            <a:r>
              <a:rPr lang="en-US" sz="1400" dirty="0"/>
              <a:t>, Wang </a:t>
            </a:r>
            <a:r>
              <a:rPr lang="en-US" sz="1400" dirty="0" err="1"/>
              <a:t>Yiying</a:t>
            </a:r>
            <a:endParaRPr sz="1400" dirty="0"/>
          </a:p>
        </p:txBody>
      </p:sp>
      <p:grpSp>
        <p:nvGrpSpPr>
          <p:cNvPr id="330" name="Google Shape;330;p35"/>
          <p:cNvGrpSpPr/>
          <p:nvPr/>
        </p:nvGrpSpPr>
        <p:grpSpPr>
          <a:xfrm>
            <a:off x="2352918" y="1527699"/>
            <a:ext cx="936178" cy="2947424"/>
            <a:chOff x="2352918" y="1527699"/>
            <a:chExt cx="936178" cy="2947424"/>
          </a:xfrm>
        </p:grpSpPr>
        <p:sp>
          <p:nvSpPr>
            <p:cNvPr id="331" name="Google Shape;331;p35"/>
            <p:cNvSpPr/>
            <p:nvPr/>
          </p:nvSpPr>
          <p:spPr>
            <a:xfrm>
              <a:off x="2437461" y="1803815"/>
              <a:ext cx="766708" cy="2120227"/>
            </a:xfrm>
            <a:custGeom>
              <a:avLst/>
              <a:gdLst/>
              <a:ahLst/>
              <a:cxnLst/>
              <a:rect l="l" t="t" r="r" b="b"/>
              <a:pathLst>
                <a:path w="23969" h="66283" extrusionOk="0">
                  <a:moveTo>
                    <a:pt x="11990" y="1"/>
                  </a:moveTo>
                  <a:lnTo>
                    <a:pt x="10097" y="810"/>
                  </a:lnTo>
                  <a:cubicBezTo>
                    <a:pt x="10097" y="810"/>
                    <a:pt x="9538" y="3156"/>
                    <a:pt x="7871" y="4049"/>
                  </a:cubicBezTo>
                  <a:cubicBezTo>
                    <a:pt x="6192" y="4942"/>
                    <a:pt x="1025" y="6644"/>
                    <a:pt x="1025" y="6644"/>
                  </a:cubicBezTo>
                  <a:cubicBezTo>
                    <a:pt x="1025" y="6644"/>
                    <a:pt x="1" y="16372"/>
                    <a:pt x="2870" y="18884"/>
                  </a:cubicBezTo>
                  <a:cubicBezTo>
                    <a:pt x="4930" y="20682"/>
                    <a:pt x="5942" y="25480"/>
                    <a:pt x="6359" y="28052"/>
                  </a:cubicBezTo>
                  <a:cubicBezTo>
                    <a:pt x="5930" y="28861"/>
                    <a:pt x="5049" y="31016"/>
                    <a:pt x="5049" y="35148"/>
                  </a:cubicBezTo>
                  <a:cubicBezTo>
                    <a:pt x="5049" y="40625"/>
                    <a:pt x="8764" y="49030"/>
                    <a:pt x="8764" y="49030"/>
                  </a:cubicBezTo>
                  <a:cubicBezTo>
                    <a:pt x="8764" y="49030"/>
                    <a:pt x="7811" y="50400"/>
                    <a:pt x="7811" y="53317"/>
                  </a:cubicBezTo>
                  <a:cubicBezTo>
                    <a:pt x="7811" y="56234"/>
                    <a:pt x="9514" y="63723"/>
                    <a:pt x="9514" y="63723"/>
                  </a:cubicBezTo>
                  <a:cubicBezTo>
                    <a:pt x="9514" y="63723"/>
                    <a:pt x="8859" y="64020"/>
                    <a:pt x="7811" y="64580"/>
                  </a:cubicBezTo>
                  <a:cubicBezTo>
                    <a:pt x="6752" y="65128"/>
                    <a:pt x="5537" y="66282"/>
                    <a:pt x="5537" y="66282"/>
                  </a:cubicBezTo>
                  <a:lnTo>
                    <a:pt x="18432" y="66282"/>
                  </a:lnTo>
                  <a:cubicBezTo>
                    <a:pt x="18432" y="66282"/>
                    <a:pt x="17217" y="65128"/>
                    <a:pt x="16158" y="64580"/>
                  </a:cubicBezTo>
                  <a:cubicBezTo>
                    <a:pt x="15110" y="64020"/>
                    <a:pt x="14455" y="63723"/>
                    <a:pt x="14455" y="63723"/>
                  </a:cubicBezTo>
                  <a:cubicBezTo>
                    <a:pt x="14455" y="63723"/>
                    <a:pt x="16158" y="56234"/>
                    <a:pt x="16158" y="53317"/>
                  </a:cubicBezTo>
                  <a:cubicBezTo>
                    <a:pt x="16158" y="50388"/>
                    <a:pt x="15205" y="49018"/>
                    <a:pt x="15205" y="49018"/>
                  </a:cubicBezTo>
                  <a:cubicBezTo>
                    <a:pt x="15205" y="49018"/>
                    <a:pt x="18920" y="40625"/>
                    <a:pt x="18920" y="35148"/>
                  </a:cubicBezTo>
                  <a:cubicBezTo>
                    <a:pt x="18920" y="31016"/>
                    <a:pt x="18039" y="28861"/>
                    <a:pt x="17610" y="28052"/>
                  </a:cubicBezTo>
                  <a:cubicBezTo>
                    <a:pt x="18027" y="25468"/>
                    <a:pt x="19051" y="20682"/>
                    <a:pt x="21099" y="18884"/>
                  </a:cubicBezTo>
                  <a:cubicBezTo>
                    <a:pt x="23968" y="16372"/>
                    <a:pt x="22956" y="6644"/>
                    <a:pt x="22956" y="6644"/>
                  </a:cubicBezTo>
                  <a:cubicBezTo>
                    <a:pt x="22956" y="6644"/>
                    <a:pt x="17765" y="4942"/>
                    <a:pt x="16110" y="4049"/>
                  </a:cubicBezTo>
                  <a:cubicBezTo>
                    <a:pt x="14443" y="3156"/>
                    <a:pt x="13884" y="810"/>
                    <a:pt x="13884" y="810"/>
                  </a:cubicBezTo>
                  <a:lnTo>
                    <a:pt x="1199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2724261" y="1803815"/>
              <a:ext cx="314213" cy="180921"/>
            </a:xfrm>
            <a:custGeom>
              <a:avLst/>
              <a:gdLst/>
              <a:ahLst/>
              <a:cxnLst/>
              <a:rect l="l" t="t" r="r" b="b"/>
              <a:pathLst>
                <a:path w="9823" h="5656" extrusionOk="0">
                  <a:moveTo>
                    <a:pt x="3024" y="1"/>
                  </a:moveTo>
                  <a:lnTo>
                    <a:pt x="1131" y="810"/>
                  </a:lnTo>
                  <a:cubicBezTo>
                    <a:pt x="905" y="1644"/>
                    <a:pt x="524" y="2430"/>
                    <a:pt x="0" y="3120"/>
                  </a:cubicBezTo>
                  <a:cubicBezTo>
                    <a:pt x="774" y="3775"/>
                    <a:pt x="2012" y="4597"/>
                    <a:pt x="3894" y="5299"/>
                  </a:cubicBezTo>
                  <a:cubicBezTo>
                    <a:pt x="4587" y="5558"/>
                    <a:pt x="5378" y="5655"/>
                    <a:pt x="6187" y="5655"/>
                  </a:cubicBezTo>
                  <a:cubicBezTo>
                    <a:pt x="7463" y="5655"/>
                    <a:pt x="8781" y="5413"/>
                    <a:pt x="9823" y="5180"/>
                  </a:cubicBezTo>
                  <a:cubicBezTo>
                    <a:pt x="8906" y="4858"/>
                    <a:pt x="8013" y="4477"/>
                    <a:pt x="7144" y="4049"/>
                  </a:cubicBezTo>
                  <a:cubicBezTo>
                    <a:pt x="5477" y="3156"/>
                    <a:pt x="4918" y="810"/>
                    <a:pt x="4918" y="810"/>
                  </a:cubicBezTo>
                  <a:lnTo>
                    <a:pt x="3024"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2705580" y="1527699"/>
              <a:ext cx="230822" cy="373262"/>
            </a:xfrm>
            <a:custGeom>
              <a:avLst/>
              <a:gdLst/>
              <a:ahLst/>
              <a:cxnLst/>
              <a:rect l="l" t="t" r="r" b="b"/>
              <a:pathLst>
                <a:path w="7216" h="11669" extrusionOk="0">
                  <a:moveTo>
                    <a:pt x="3608" y="1"/>
                  </a:moveTo>
                  <a:cubicBezTo>
                    <a:pt x="1620" y="1"/>
                    <a:pt x="1" y="1608"/>
                    <a:pt x="1" y="3608"/>
                  </a:cubicBezTo>
                  <a:lnTo>
                    <a:pt x="1" y="7930"/>
                  </a:lnTo>
                  <a:cubicBezTo>
                    <a:pt x="1" y="8645"/>
                    <a:pt x="275" y="9323"/>
                    <a:pt x="751" y="9847"/>
                  </a:cubicBezTo>
                  <a:lnTo>
                    <a:pt x="1751" y="10931"/>
                  </a:lnTo>
                  <a:cubicBezTo>
                    <a:pt x="2192" y="11395"/>
                    <a:pt x="2811" y="11669"/>
                    <a:pt x="3454" y="11669"/>
                  </a:cubicBezTo>
                  <a:lnTo>
                    <a:pt x="3751" y="11669"/>
                  </a:lnTo>
                  <a:cubicBezTo>
                    <a:pt x="4406" y="11669"/>
                    <a:pt x="5025" y="11407"/>
                    <a:pt x="5478" y="10931"/>
                  </a:cubicBezTo>
                  <a:lnTo>
                    <a:pt x="6478" y="9847"/>
                  </a:lnTo>
                  <a:cubicBezTo>
                    <a:pt x="6954" y="9323"/>
                    <a:pt x="7216" y="8645"/>
                    <a:pt x="7216" y="7942"/>
                  </a:cubicBezTo>
                  <a:lnTo>
                    <a:pt x="7216" y="3608"/>
                  </a:lnTo>
                  <a:cubicBezTo>
                    <a:pt x="7216" y="1608"/>
                    <a:pt x="5609" y="1"/>
                    <a:pt x="360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2633608" y="2792133"/>
              <a:ext cx="72388" cy="470760"/>
            </a:xfrm>
            <a:custGeom>
              <a:avLst/>
              <a:gdLst/>
              <a:ahLst/>
              <a:cxnLst/>
              <a:rect l="l" t="t" r="r" b="b"/>
              <a:pathLst>
                <a:path w="2263" h="14717" extrusionOk="0">
                  <a:moveTo>
                    <a:pt x="905" y="0"/>
                  </a:moveTo>
                  <a:cubicBezTo>
                    <a:pt x="548" y="798"/>
                    <a:pt x="1" y="2477"/>
                    <a:pt x="1" y="5358"/>
                  </a:cubicBezTo>
                  <a:cubicBezTo>
                    <a:pt x="1" y="8347"/>
                    <a:pt x="1382" y="12430"/>
                    <a:pt x="2263" y="14716"/>
                  </a:cubicBezTo>
                  <a:cubicBezTo>
                    <a:pt x="2263" y="14704"/>
                    <a:pt x="1858" y="9168"/>
                    <a:pt x="1644" y="6442"/>
                  </a:cubicBezTo>
                  <a:cubicBezTo>
                    <a:pt x="1441" y="3703"/>
                    <a:pt x="905" y="0"/>
                    <a:pt x="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2456525" y="3949153"/>
              <a:ext cx="728579" cy="73155"/>
            </a:xfrm>
            <a:custGeom>
              <a:avLst/>
              <a:gdLst/>
              <a:ahLst/>
              <a:cxnLst/>
              <a:rect l="l" t="t" r="r" b="b"/>
              <a:pathLst>
                <a:path w="22777" h="2287" extrusionOk="0">
                  <a:moveTo>
                    <a:pt x="0" y="0"/>
                  </a:moveTo>
                  <a:lnTo>
                    <a:pt x="0" y="2286"/>
                  </a:lnTo>
                  <a:lnTo>
                    <a:pt x="22777" y="2286"/>
                  </a:lnTo>
                  <a:lnTo>
                    <a:pt x="2277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2533455" y="3949153"/>
              <a:ext cx="82272" cy="73155"/>
            </a:xfrm>
            <a:custGeom>
              <a:avLst/>
              <a:gdLst/>
              <a:ahLst/>
              <a:cxnLst/>
              <a:rect l="l" t="t" r="r" b="b"/>
              <a:pathLst>
                <a:path w="2572" h="2287" extrusionOk="0">
                  <a:moveTo>
                    <a:pt x="0" y="0"/>
                  </a:moveTo>
                  <a:lnTo>
                    <a:pt x="0" y="2286"/>
                  </a:lnTo>
                  <a:lnTo>
                    <a:pt x="2572" y="2286"/>
                  </a:lnTo>
                  <a:lnTo>
                    <a:pt x="2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2456525" y="3949153"/>
              <a:ext cx="728579" cy="61736"/>
            </a:xfrm>
            <a:custGeom>
              <a:avLst/>
              <a:gdLst/>
              <a:ahLst/>
              <a:cxnLst/>
              <a:rect l="l" t="t" r="r" b="b"/>
              <a:pathLst>
                <a:path w="22777" h="1930" extrusionOk="0">
                  <a:moveTo>
                    <a:pt x="0" y="0"/>
                  </a:moveTo>
                  <a:lnTo>
                    <a:pt x="12" y="1143"/>
                  </a:lnTo>
                  <a:lnTo>
                    <a:pt x="22777" y="1929"/>
                  </a:lnTo>
                  <a:lnTo>
                    <a:pt x="2277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2431383" y="3924011"/>
              <a:ext cx="778864" cy="50668"/>
            </a:xfrm>
            <a:custGeom>
              <a:avLst/>
              <a:gdLst/>
              <a:ahLst/>
              <a:cxnLst/>
              <a:rect l="l" t="t" r="r" b="b"/>
              <a:pathLst>
                <a:path w="24349" h="1584" extrusionOk="0">
                  <a:moveTo>
                    <a:pt x="798" y="0"/>
                  </a:moveTo>
                  <a:cubicBezTo>
                    <a:pt x="358" y="0"/>
                    <a:pt x="0" y="346"/>
                    <a:pt x="0" y="786"/>
                  </a:cubicBezTo>
                  <a:cubicBezTo>
                    <a:pt x="0" y="1227"/>
                    <a:pt x="358" y="1584"/>
                    <a:pt x="798" y="1584"/>
                  </a:cubicBezTo>
                  <a:lnTo>
                    <a:pt x="23563" y="1584"/>
                  </a:lnTo>
                  <a:cubicBezTo>
                    <a:pt x="23991" y="1584"/>
                    <a:pt x="24349" y="1227"/>
                    <a:pt x="24349" y="786"/>
                  </a:cubicBezTo>
                  <a:cubicBezTo>
                    <a:pt x="24349" y="346"/>
                    <a:pt x="23991" y="0"/>
                    <a:pt x="23563"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2384905" y="4052728"/>
              <a:ext cx="872203" cy="391559"/>
            </a:xfrm>
            <a:custGeom>
              <a:avLst/>
              <a:gdLst/>
              <a:ahLst/>
              <a:cxnLst/>
              <a:rect l="l" t="t" r="r" b="b"/>
              <a:pathLst>
                <a:path w="27267" h="12241" extrusionOk="0">
                  <a:moveTo>
                    <a:pt x="1" y="1"/>
                  </a:moveTo>
                  <a:lnTo>
                    <a:pt x="1" y="12240"/>
                  </a:lnTo>
                  <a:lnTo>
                    <a:pt x="27266" y="12240"/>
                  </a:lnTo>
                  <a:lnTo>
                    <a:pt x="27266" y="1"/>
                  </a:ln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3055971" y="4072913"/>
              <a:ext cx="142856" cy="351191"/>
            </a:xfrm>
            <a:custGeom>
              <a:avLst/>
              <a:gdLst/>
              <a:ahLst/>
              <a:cxnLst/>
              <a:rect l="l" t="t" r="r" b="b"/>
              <a:pathLst>
                <a:path w="4466" h="10979" extrusionOk="0">
                  <a:moveTo>
                    <a:pt x="1" y="1"/>
                  </a:moveTo>
                  <a:lnTo>
                    <a:pt x="1" y="10978"/>
                  </a:lnTo>
                  <a:lnTo>
                    <a:pt x="4465" y="10978"/>
                  </a:lnTo>
                  <a:lnTo>
                    <a:pt x="4465" y="1"/>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384905" y="4052728"/>
              <a:ext cx="872203" cy="84959"/>
            </a:xfrm>
            <a:custGeom>
              <a:avLst/>
              <a:gdLst/>
              <a:ahLst/>
              <a:cxnLst/>
              <a:rect l="l" t="t" r="r" b="b"/>
              <a:pathLst>
                <a:path w="27267" h="2656" extrusionOk="0">
                  <a:moveTo>
                    <a:pt x="1" y="1"/>
                  </a:moveTo>
                  <a:lnTo>
                    <a:pt x="1" y="1394"/>
                  </a:lnTo>
                  <a:lnTo>
                    <a:pt x="27266" y="2656"/>
                  </a:lnTo>
                  <a:lnTo>
                    <a:pt x="27266" y="1"/>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543723" y="2120683"/>
              <a:ext cx="193524" cy="164576"/>
            </a:xfrm>
            <a:custGeom>
              <a:avLst/>
              <a:gdLst/>
              <a:ahLst/>
              <a:cxnLst/>
              <a:rect l="l" t="t" r="r" b="b"/>
              <a:pathLst>
                <a:path w="6050" h="5145" extrusionOk="0">
                  <a:moveTo>
                    <a:pt x="1" y="1"/>
                  </a:moveTo>
                  <a:lnTo>
                    <a:pt x="1775" y="4120"/>
                  </a:lnTo>
                  <a:lnTo>
                    <a:pt x="2906" y="5144"/>
                  </a:lnTo>
                  <a:lnTo>
                    <a:pt x="6049" y="4120"/>
                  </a:lnTo>
                  <a:cubicBezTo>
                    <a:pt x="5228" y="4120"/>
                    <a:pt x="4418" y="4013"/>
                    <a:pt x="3632" y="3775"/>
                  </a:cubicBezTo>
                  <a:cubicBezTo>
                    <a:pt x="2477" y="3406"/>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479748" y="2070527"/>
              <a:ext cx="685556" cy="668699"/>
            </a:xfrm>
            <a:custGeom>
              <a:avLst/>
              <a:gdLst/>
              <a:ahLst/>
              <a:cxnLst/>
              <a:rect l="l" t="t" r="r" b="b"/>
              <a:pathLst>
                <a:path w="21432" h="20905" extrusionOk="0">
                  <a:moveTo>
                    <a:pt x="20853" y="0"/>
                  </a:moveTo>
                  <a:cubicBezTo>
                    <a:pt x="20675" y="0"/>
                    <a:pt x="20259" y="82"/>
                    <a:pt x="19836" y="747"/>
                  </a:cubicBezTo>
                  <a:lnTo>
                    <a:pt x="19896" y="592"/>
                  </a:lnTo>
                  <a:lnTo>
                    <a:pt x="17491" y="5069"/>
                  </a:lnTo>
                  <a:cubicBezTo>
                    <a:pt x="17104" y="5767"/>
                    <a:pt x="16374" y="6181"/>
                    <a:pt x="15613" y="6181"/>
                  </a:cubicBezTo>
                  <a:cubicBezTo>
                    <a:pt x="15414" y="6181"/>
                    <a:pt x="15212" y="6152"/>
                    <a:pt x="15014" y="6093"/>
                  </a:cubicBezTo>
                  <a:lnTo>
                    <a:pt x="10871" y="4843"/>
                  </a:lnTo>
                  <a:cubicBezTo>
                    <a:pt x="10805" y="4825"/>
                    <a:pt x="10737" y="4816"/>
                    <a:pt x="10668" y="4816"/>
                  </a:cubicBezTo>
                  <a:cubicBezTo>
                    <a:pt x="10600" y="4816"/>
                    <a:pt x="10531" y="4825"/>
                    <a:pt x="10466" y="4843"/>
                  </a:cubicBezTo>
                  <a:lnTo>
                    <a:pt x="6620" y="5998"/>
                  </a:lnTo>
                  <a:lnTo>
                    <a:pt x="6061" y="6153"/>
                  </a:lnTo>
                  <a:cubicBezTo>
                    <a:pt x="5946" y="6171"/>
                    <a:pt x="5832" y="6180"/>
                    <a:pt x="5719" y="6180"/>
                  </a:cubicBezTo>
                  <a:cubicBezTo>
                    <a:pt x="4947" y="6180"/>
                    <a:pt x="4220" y="5765"/>
                    <a:pt x="3846" y="5069"/>
                  </a:cubicBezTo>
                  <a:lnTo>
                    <a:pt x="2060" y="1771"/>
                  </a:lnTo>
                  <a:cubicBezTo>
                    <a:pt x="1507" y="151"/>
                    <a:pt x="804" y="1"/>
                    <a:pt x="563" y="1"/>
                  </a:cubicBezTo>
                  <a:cubicBezTo>
                    <a:pt x="508" y="1"/>
                    <a:pt x="477" y="9"/>
                    <a:pt x="477" y="9"/>
                  </a:cubicBezTo>
                  <a:lnTo>
                    <a:pt x="0" y="592"/>
                  </a:lnTo>
                  <a:lnTo>
                    <a:pt x="1858" y="7260"/>
                  </a:lnTo>
                  <a:lnTo>
                    <a:pt x="1167" y="7450"/>
                  </a:lnTo>
                  <a:cubicBezTo>
                    <a:pt x="1405" y="8117"/>
                    <a:pt x="2120" y="10141"/>
                    <a:pt x="2858" y="12296"/>
                  </a:cubicBezTo>
                  <a:cubicBezTo>
                    <a:pt x="3834" y="14118"/>
                    <a:pt x="4453" y="16582"/>
                    <a:pt x="4822" y="18487"/>
                  </a:cubicBezTo>
                  <a:cubicBezTo>
                    <a:pt x="4906" y="18456"/>
                    <a:pt x="4995" y="18441"/>
                    <a:pt x="5089" y="18441"/>
                  </a:cubicBezTo>
                  <a:cubicBezTo>
                    <a:pt x="6311" y="18441"/>
                    <a:pt x="8401" y="20904"/>
                    <a:pt x="10657" y="20904"/>
                  </a:cubicBezTo>
                  <a:cubicBezTo>
                    <a:pt x="12563" y="20904"/>
                    <a:pt x="14678" y="18222"/>
                    <a:pt x="16229" y="18222"/>
                  </a:cubicBezTo>
                  <a:cubicBezTo>
                    <a:pt x="16335" y="18222"/>
                    <a:pt x="16438" y="18235"/>
                    <a:pt x="16538" y="18261"/>
                  </a:cubicBezTo>
                  <a:cubicBezTo>
                    <a:pt x="16764" y="17118"/>
                    <a:pt x="17062" y="15987"/>
                    <a:pt x="17407" y="14880"/>
                  </a:cubicBezTo>
                  <a:lnTo>
                    <a:pt x="17431" y="14892"/>
                  </a:lnTo>
                  <a:lnTo>
                    <a:pt x="17538" y="14475"/>
                  </a:lnTo>
                  <a:cubicBezTo>
                    <a:pt x="17586" y="14332"/>
                    <a:pt x="17634" y="14201"/>
                    <a:pt x="17681" y="14070"/>
                  </a:cubicBezTo>
                  <a:cubicBezTo>
                    <a:pt x="18467" y="11356"/>
                    <a:pt x="19396" y="8212"/>
                    <a:pt x="19670" y="7450"/>
                  </a:cubicBezTo>
                  <a:lnTo>
                    <a:pt x="19515" y="7403"/>
                  </a:lnTo>
                  <a:lnTo>
                    <a:pt x="21432" y="592"/>
                  </a:lnTo>
                  <a:lnTo>
                    <a:pt x="20944" y="9"/>
                  </a:lnTo>
                  <a:cubicBezTo>
                    <a:pt x="20944" y="9"/>
                    <a:pt x="20911" y="0"/>
                    <a:pt x="20853"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352918" y="2016340"/>
              <a:ext cx="270806" cy="588826"/>
            </a:xfrm>
            <a:custGeom>
              <a:avLst/>
              <a:gdLst/>
              <a:ahLst/>
              <a:cxnLst/>
              <a:rect l="l" t="t" r="r" b="b"/>
              <a:pathLst>
                <a:path w="8466" h="18408" extrusionOk="0">
                  <a:moveTo>
                    <a:pt x="3668" y="0"/>
                  </a:moveTo>
                  <a:cubicBezTo>
                    <a:pt x="3668" y="0"/>
                    <a:pt x="1298" y="1108"/>
                    <a:pt x="644" y="3834"/>
                  </a:cubicBezTo>
                  <a:cubicBezTo>
                    <a:pt x="1" y="6561"/>
                    <a:pt x="1572" y="10764"/>
                    <a:pt x="3144" y="14502"/>
                  </a:cubicBezTo>
                  <a:cubicBezTo>
                    <a:pt x="4025" y="16681"/>
                    <a:pt x="6049" y="18181"/>
                    <a:pt x="8395" y="18407"/>
                  </a:cubicBezTo>
                  <a:cubicBezTo>
                    <a:pt x="8395" y="18407"/>
                    <a:pt x="8466" y="16705"/>
                    <a:pt x="8049" y="15228"/>
                  </a:cubicBezTo>
                  <a:cubicBezTo>
                    <a:pt x="7633" y="13752"/>
                    <a:pt x="7025" y="11514"/>
                    <a:pt x="6370" y="7096"/>
                  </a:cubicBezTo>
                  <a:cubicBezTo>
                    <a:pt x="5728" y="2679"/>
                    <a:pt x="3668" y="0"/>
                    <a:pt x="3668"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3018258" y="2016340"/>
              <a:ext cx="270838" cy="588826"/>
            </a:xfrm>
            <a:custGeom>
              <a:avLst/>
              <a:gdLst/>
              <a:ahLst/>
              <a:cxnLst/>
              <a:rect l="l" t="t" r="r" b="b"/>
              <a:pathLst>
                <a:path w="8467" h="18408" extrusionOk="0">
                  <a:moveTo>
                    <a:pt x="4799" y="0"/>
                  </a:moveTo>
                  <a:cubicBezTo>
                    <a:pt x="4799" y="0"/>
                    <a:pt x="2739" y="2679"/>
                    <a:pt x="2096" y="7096"/>
                  </a:cubicBezTo>
                  <a:cubicBezTo>
                    <a:pt x="1442" y="11514"/>
                    <a:pt x="834" y="13752"/>
                    <a:pt x="418" y="15228"/>
                  </a:cubicBezTo>
                  <a:cubicBezTo>
                    <a:pt x="1" y="16705"/>
                    <a:pt x="72" y="18407"/>
                    <a:pt x="72" y="18407"/>
                  </a:cubicBezTo>
                  <a:cubicBezTo>
                    <a:pt x="72" y="18407"/>
                    <a:pt x="3751" y="18253"/>
                    <a:pt x="5323" y="14502"/>
                  </a:cubicBezTo>
                  <a:cubicBezTo>
                    <a:pt x="6895" y="10764"/>
                    <a:pt x="8466" y="6561"/>
                    <a:pt x="7823" y="3834"/>
                  </a:cubicBezTo>
                  <a:cubicBezTo>
                    <a:pt x="7168" y="1108"/>
                    <a:pt x="4799" y="0"/>
                    <a:pt x="479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3046822" y="2098996"/>
              <a:ext cx="79265" cy="346968"/>
            </a:xfrm>
            <a:custGeom>
              <a:avLst/>
              <a:gdLst/>
              <a:ahLst/>
              <a:cxnLst/>
              <a:rect l="l" t="t" r="r" b="b"/>
              <a:pathLst>
                <a:path w="2478" h="10847" extrusionOk="0">
                  <a:moveTo>
                    <a:pt x="2477" y="0"/>
                  </a:moveTo>
                  <a:cubicBezTo>
                    <a:pt x="1858" y="1441"/>
                    <a:pt x="1430" y="2965"/>
                    <a:pt x="1203" y="4512"/>
                  </a:cubicBezTo>
                  <a:cubicBezTo>
                    <a:pt x="763" y="7453"/>
                    <a:pt x="346" y="9430"/>
                    <a:pt x="1" y="10847"/>
                  </a:cubicBezTo>
                  <a:cubicBezTo>
                    <a:pt x="227" y="10751"/>
                    <a:pt x="1084" y="10323"/>
                    <a:pt x="1608" y="9608"/>
                  </a:cubicBezTo>
                  <a:cubicBezTo>
                    <a:pt x="2215" y="8775"/>
                    <a:pt x="2025" y="7239"/>
                    <a:pt x="1668" y="5822"/>
                  </a:cubicBezTo>
                  <a:cubicBezTo>
                    <a:pt x="1322" y="4405"/>
                    <a:pt x="2465" y="36"/>
                    <a:pt x="2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820991" y="2709861"/>
              <a:ext cx="99801" cy="1214182"/>
            </a:xfrm>
            <a:custGeom>
              <a:avLst/>
              <a:gdLst/>
              <a:ahLst/>
              <a:cxnLst/>
              <a:rect l="l" t="t" r="r" b="b"/>
              <a:pathLst>
                <a:path w="3120" h="37958" extrusionOk="0">
                  <a:moveTo>
                    <a:pt x="0" y="1"/>
                  </a:moveTo>
                  <a:lnTo>
                    <a:pt x="0" y="37660"/>
                  </a:lnTo>
                  <a:lnTo>
                    <a:pt x="298" y="37588"/>
                  </a:lnTo>
                  <a:lnTo>
                    <a:pt x="298" y="37957"/>
                  </a:lnTo>
                  <a:lnTo>
                    <a:pt x="3120" y="37957"/>
                  </a:lnTo>
                  <a:cubicBezTo>
                    <a:pt x="3120" y="37957"/>
                    <a:pt x="2679" y="36803"/>
                    <a:pt x="1858" y="36279"/>
                  </a:cubicBezTo>
                  <a:cubicBezTo>
                    <a:pt x="1465" y="36029"/>
                    <a:pt x="1060" y="35814"/>
                    <a:pt x="643" y="35624"/>
                  </a:cubicBezTo>
                  <a:cubicBezTo>
                    <a:pt x="1012" y="32528"/>
                    <a:pt x="1703" y="26647"/>
                    <a:pt x="1774" y="25134"/>
                  </a:cubicBezTo>
                  <a:cubicBezTo>
                    <a:pt x="1882" y="23075"/>
                    <a:pt x="1274" y="20729"/>
                    <a:pt x="1274" y="20729"/>
                  </a:cubicBezTo>
                  <a:cubicBezTo>
                    <a:pt x="1274" y="20729"/>
                    <a:pt x="2334" y="10073"/>
                    <a:pt x="2358" y="8216"/>
                  </a:cubicBezTo>
                  <a:cubicBezTo>
                    <a:pt x="2358" y="6942"/>
                    <a:pt x="2286" y="5668"/>
                    <a:pt x="2132" y="4406"/>
                  </a:cubicBezTo>
                  <a:lnTo>
                    <a:pt x="3120" y="1751"/>
                  </a:lnTo>
                  <a:lnTo>
                    <a:pt x="762" y="3465"/>
                  </a:lnTo>
                  <a:lnTo>
                    <a:pt x="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793577" y="2562847"/>
              <a:ext cx="54475" cy="1361196"/>
            </a:xfrm>
            <a:custGeom>
              <a:avLst/>
              <a:gdLst/>
              <a:ahLst/>
              <a:cxnLst/>
              <a:rect l="l" t="t" r="r" b="b"/>
              <a:pathLst>
                <a:path w="1703" h="42554" extrusionOk="0">
                  <a:moveTo>
                    <a:pt x="0" y="1"/>
                  </a:moveTo>
                  <a:lnTo>
                    <a:pt x="441" y="42137"/>
                  </a:lnTo>
                  <a:cubicBezTo>
                    <a:pt x="453" y="42363"/>
                    <a:pt x="631" y="42542"/>
                    <a:pt x="857" y="42553"/>
                  </a:cubicBezTo>
                  <a:cubicBezTo>
                    <a:pt x="1072" y="42542"/>
                    <a:pt x="1250" y="42363"/>
                    <a:pt x="1250" y="42137"/>
                  </a:cubicBezTo>
                  <a:lnTo>
                    <a:pt x="1703"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793577" y="2562847"/>
              <a:ext cx="27445" cy="1299108"/>
            </a:xfrm>
            <a:custGeom>
              <a:avLst/>
              <a:gdLst/>
              <a:ahLst/>
              <a:cxnLst/>
              <a:rect l="l" t="t" r="r" b="b"/>
              <a:pathLst>
                <a:path w="858" h="40613" extrusionOk="0">
                  <a:moveTo>
                    <a:pt x="0" y="1"/>
                  </a:moveTo>
                  <a:lnTo>
                    <a:pt x="429" y="40613"/>
                  </a:ln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749403" y="2437072"/>
              <a:ext cx="391911" cy="170749"/>
            </a:xfrm>
            <a:custGeom>
              <a:avLst/>
              <a:gdLst/>
              <a:ahLst/>
              <a:cxnLst/>
              <a:rect l="l" t="t" r="r" b="b"/>
              <a:pathLst>
                <a:path w="12252" h="5338" extrusionOk="0">
                  <a:moveTo>
                    <a:pt x="9026" y="1"/>
                  </a:moveTo>
                  <a:cubicBezTo>
                    <a:pt x="7251" y="1"/>
                    <a:pt x="5692" y="1281"/>
                    <a:pt x="4810" y="1421"/>
                  </a:cubicBezTo>
                  <a:cubicBezTo>
                    <a:pt x="4726" y="1433"/>
                    <a:pt x="4643" y="1438"/>
                    <a:pt x="4562" y="1438"/>
                  </a:cubicBezTo>
                  <a:cubicBezTo>
                    <a:pt x="3768" y="1438"/>
                    <a:pt x="3162" y="905"/>
                    <a:pt x="2762" y="873"/>
                  </a:cubicBezTo>
                  <a:cubicBezTo>
                    <a:pt x="2744" y="871"/>
                    <a:pt x="2723" y="871"/>
                    <a:pt x="2700" y="871"/>
                  </a:cubicBezTo>
                  <a:cubicBezTo>
                    <a:pt x="2143" y="871"/>
                    <a:pt x="179" y="1266"/>
                    <a:pt x="179" y="1266"/>
                  </a:cubicBezTo>
                  <a:cubicBezTo>
                    <a:pt x="179" y="1266"/>
                    <a:pt x="0" y="2004"/>
                    <a:pt x="179" y="2516"/>
                  </a:cubicBezTo>
                  <a:cubicBezTo>
                    <a:pt x="369" y="3028"/>
                    <a:pt x="738" y="3504"/>
                    <a:pt x="774" y="4028"/>
                  </a:cubicBezTo>
                  <a:cubicBezTo>
                    <a:pt x="822" y="4564"/>
                    <a:pt x="1607" y="5338"/>
                    <a:pt x="1607" y="5338"/>
                  </a:cubicBezTo>
                  <a:cubicBezTo>
                    <a:pt x="1607" y="5338"/>
                    <a:pt x="3143" y="4957"/>
                    <a:pt x="3667" y="4766"/>
                  </a:cubicBezTo>
                  <a:cubicBezTo>
                    <a:pt x="3704" y="4754"/>
                    <a:pt x="3753" y="4748"/>
                    <a:pt x="3813" y="4748"/>
                  </a:cubicBezTo>
                  <a:cubicBezTo>
                    <a:pt x="4415" y="4748"/>
                    <a:pt x="6141" y="5299"/>
                    <a:pt x="7792" y="5299"/>
                  </a:cubicBezTo>
                  <a:cubicBezTo>
                    <a:pt x="8404" y="5299"/>
                    <a:pt x="9006" y="5223"/>
                    <a:pt x="9537" y="5016"/>
                  </a:cubicBezTo>
                  <a:cubicBezTo>
                    <a:pt x="11632" y="4195"/>
                    <a:pt x="12252" y="2397"/>
                    <a:pt x="12013" y="1456"/>
                  </a:cubicBezTo>
                  <a:cubicBezTo>
                    <a:pt x="11871" y="849"/>
                    <a:pt x="10990" y="87"/>
                    <a:pt x="9168" y="4"/>
                  </a:cubicBezTo>
                  <a:cubicBezTo>
                    <a:pt x="9120" y="2"/>
                    <a:pt x="9073" y="1"/>
                    <a:pt x="902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494590" y="2330777"/>
              <a:ext cx="362994" cy="275956"/>
            </a:xfrm>
            <a:custGeom>
              <a:avLst/>
              <a:gdLst/>
              <a:ahLst/>
              <a:cxnLst/>
              <a:rect l="l" t="t" r="r" b="b"/>
              <a:pathLst>
                <a:path w="11348" h="8627" extrusionOk="0">
                  <a:moveTo>
                    <a:pt x="10176" y="1"/>
                  </a:moveTo>
                  <a:cubicBezTo>
                    <a:pt x="10138" y="1"/>
                    <a:pt x="10100" y="6"/>
                    <a:pt x="10062" y="17"/>
                  </a:cubicBezTo>
                  <a:cubicBezTo>
                    <a:pt x="9466" y="219"/>
                    <a:pt x="8061" y="695"/>
                    <a:pt x="7740" y="898"/>
                  </a:cubicBezTo>
                  <a:cubicBezTo>
                    <a:pt x="7347" y="1160"/>
                    <a:pt x="7025" y="2077"/>
                    <a:pt x="6121" y="2410"/>
                  </a:cubicBezTo>
                  <a:cubicBezTo>
                    <a:pt x="5204" y="2743"/>
                    <a:pt x="3311" y="2362"/>
                    <a:pt x="1656" y="3362"/>
                  </a:cubicBezTo>
                  <a:cubicBezTo>
                    <a:pt x="1" y="4351"/>
                    <a:pt x="346" y="5756"/>
                    <a:pt x="501" y="6363"/>
                  </a:cubicBezTo>
                  <a:cubicBezTo>
                    <a:pt x="746" y="7284"/>
                    <a:pt x="2805" y="8627"/>
                    <a:pt x="3819" y="8627"/>
                  </a:cubicBezTo>
                  <a:cubicBezTo>
                    <a:pt x="3840" y="8627"/>
                    <a:pt x="3861" y="8626"/>
                    <a:pt x="3882" y="8625"/>
                  </a:cubicBezTo>
                  <a:cubicBezTo>
                    <a:pt x="6252" y="8458"/>
                    <a:pt x="8228" y="4875"/>
                    <a:pt x="8811" y="4767"/>
                  </a:cubicBezTo>
                  <a:cubicBezTo>
                    <a:pt x="9395" y="4660"/>
                    <a:pt x="11002" y="4220"/>
                    <a:pt x="11002" y="4220"/>
                  </a:cubicBezTo>
                  <a:cubicBezTo>
                    <a:pt x="11002" y="4220"/>
                    <a:pt x="11347" y="3136"/>
                    <a:pt x="11121" y="2660"/>
                  </a:cubicBezTo>
                  <a:cubicBezTo>
                    <a:pt x="10907" y="2172"/>
                    <a:pt x="11014" y="1577"/>
                    <a:pt x="10931" y="1029"/>
                  </a:cubicBezTo>
                  <a:cubicBezTo>
                    <a:pt x="10859" y="719"/>
                    <a:pt x="10716" y="422"/>
                    <a:pt x="10514" y="172"/>
                  </a:cubicBezTo>
                  <a:cubicBezTo>
                    <a:pt x="10431" y="61"/>
                    <a:pt x="10306" y="1"/>
                    <a:pt x="1017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729219" y="1685749"/>
              <a:ext cx="76962" cy="30132"/>
            </a:xfrm>
            <a:custGeom>
              <a:avLst/>
              <a:gdLst/>
              <a:ahLst/>
              <a:cxnLst/>
              <a:rect l="l" t="t" r="r" b="b"/>
              <a:pathLst>
                <a:path w="2406" h="942" extrusionOk="0">
                  <a:moveTo>
                    <a:pt x="0" y="1"/>
                  </a:moveTo>
                  <a:cubicBezTo>
                    <a:pt x="0" y="1"/>
                    <a:pt x="286" y="941"/>
                    <a:pt x="1203" y="941"/>
                  </a:cubicBezTo>
                  <a:cubicBezTo>
                    <a:pt x="2119" y="941"/>
                    <a:pt x="2405" y="1"/>
                    <a:pt x="2405"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835449" y="1685749"/>
              <a:ext cx="76962" cy="98298"/>
            </a:xfrm>
            <a:custGeom>
              <a:avLst/>
              <a:gdLst/>
              <a:ahLst/>
              <a:cxnLst/>
              <a:rect l="l" t="t" r="r" b="b"/>
              <a:pathLst>
                <a:path w="2406" h="3073" extrusionOk="0">
                  <a:moveTo>
                    <a:pt x="1" y="1"/>
                  </a:moveTo>
                  <a:lnTo>
                    <a:pt x="1" y="3073"/>
                  </a:lnTo>
                  <a:cubicBezTo>
                    <a:pt x="1" y="3073"/>
                    <a:pt x="846" y="2477"/>
                    <a:pt x="846" y="1846"/>
                  </a:cubicBezTo>
                  <a:cubicBezTo>
                    <a:pt x="822" y="1477"/>
                    <a:pt x="739" y="1108"/>
                    <a:pt x="584" y="763"/>
                  </a:cubicBezTo>
                  <a:lnTo>
                    <a:pt x="584" y="763"/>
                  </a:lnTo>
                  <a:cubicBezTo>
                    <a:pt x="775" y="882"/>
                    <a:pt x="989" y="941"/>
                    <a:pt x="1203" y="941"/>
                  </a:cubicBezTo>
                  <a:cubicBezTo>
                    <a:pt x="2132" y="941"/>
                    <a:pt x="2406" y="1"/>
                    <a:pt x="240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774129" y="1810213"/>
              <a:ext cx="93723" cy="12315"/>
            </a:xfrm>
            <a:custGeom>
              <a:avLst/>
              <a:gdLst/>
              <a:ahLst/>
              <a:cxnLst/>
              <a:rect l="l" t="t" r="r" b="b"/>
              <a:pathLst>
                <a:path w="2930" h="385" extrusionOk="0">
                  <a:moveTo>
                    <a:pt x="1242" y="0"/>
                  </a:moveTo>
                  <a:cubicBezTo>
                    <a:pt x="1233" y="0"/>
                    <a:pt x="1224" y="1"/>
                    <a:pt x="1215" y="3"/>
                  </a:cubicBezTo>
                  <a:cubicBezTo>
                    <a:pt x="942" y="3"/>
                    <a:pt x="1" y="384"/>
                    <a:pt x="1" y="384"/>
                  </a:cubicBezTo>
                  <a:lnTo>
                    <a:pt x="2930" y="384"/>
                  </a:lnTo>
                  <a:cubicBezTo>
                    <a:pt x="2930" y="384"/>
                    <a:pt x="1989" y="3"/>
                    <a:pt x="1727" y="3"/>
                  </a:cubicBezTo>
                  <a:cubicBezTo>
                    <a:pt x="1717" y="1"/>
                    <a:pt x="1706" y="0"/>
                    <a:pt x="1696" y="0"/>
                  </a:cubicBezTo>
                  <a:cubicBezTo>
                    <a:pt x="1647" y="0"/>
                    <a:pt x="1598" y="21"/>
                    <a:pt x="1549" y="51"/>
                  </a:cubicBezTo>
                  <a:cubicBezTo>
                    <a:pt x="1525" y="69"/>
                    <a:pt x="1495" y="78"/>
                    <a:pt x="1464" y="78"/>
                  </a:cubicBezTo>
                  <a:cubicBezTo>
                    <a:pt x="1433" y="78"/>
                    <a:pt x="1400" y="69"/>
                    <a:pt x="1370" y="51"/>
                  </a:cubicBezTo>
                  <a:cubicBezTo>
                    <a:pt x="1331" y="21"/>
                    <a:pt x="1284" y="0"/>
                    <a:pt x="1242"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2377292" y="2056708"/>
              <a:ext cx="83807" cy="252157"/>
            </a:xfrm>
            <a:custGeom>
              <a:avLst/>
              <a:gdLst/>
              <a:ahLst/>
              <a:cxnLst/>
              <a:rect l="l" t="t" r="r" b="b"/>
              <a:pathLst>
                <a:path w="2620" h="7883" extrusionOk="0">
                  <a:moveTo>
                    <a:pt x="2620" y="0"/>
                  </a:moveTo>
                  <a:cubicBezTo>
                    <a:pt x="2620" y="1"/>
                    <a:pt x="524" y="1322"/>
                    <a:pt x="263" y="3656"/>
                  </a:cubicBezTo>
                  <a:cubicBezTo>
                    <a:pt x="1" y="5989"/>
                    <a:pt x="1513" y="7882"/>
                    <a:pt x="1513" y="7882"/>
                  </a:cubicBezTo>
                  <a:cubicBezTo>
                    <a:pt x="1513" y="7882"/>
                    <a:pt x="1108" y="6870"/>
                    <a:pt x="1275" y="4525"/>
                  </a:cubicBezTo>
                  <a:cubicBezTo>
                    <a:pt x="1429" y="2167"/>
                    <a:pt x="2620" y="1"/>
                    <a:pt x="2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2505274" y="2399103"/>
              <a:ext cx="200338" cy="107414"/>
            </a:xfrm>
            <a:custGeom>
              <a:avLst/>
              <a:gdLst/>
              <a:ahLst/>
              <a:cxnLst/>
              <a:rect l="l" t="t" r="r" b="b"/>
              <a:pathLst>
                <a:path w="6263" h="3358" extrusionOk="0">
                  <a:moveTo>
                    <a:pt x="6263" y="0"/>
                  </a:moveTo>
                  <a:cubicBezTo>
                    <a:pt x="6120" y="107"/>
                    <a:pt x="5953" y="203"/>
                    <a:pt x="5775" y="274"/>
                  </a:cubicBezTo>
                  <a:cubicBezTo>
                    <a:pt x="4870" y="607"/>
                    <a:pt x="2977" y="226"/>
                    <a:pt x="1310" y="1226"/>
                  </a:cubicBezTo>
                  <a:cubicBezTo>
                    <a:pt x="238" y="1869"/>
                    <a:pt x="0" y="2691"/>
                    <a:pt x="24" y="3358"/>
                  </a:cubicBezTo>
                  <a:cubicBezTo>
                    <a:pt x="24" y="3358"/>
                    <a:pt x="1262" y="1691"/>
                    <a:pt x="2512" y="1441"/>
                  </a:cubicBezTo>
                  <a:cubicBezTo>
                    <a:pt x="3763" y="1203"/>
                    <a:pt x="5513" y="1000"/>
                    <a:pt x="5989" y="417"/>
                  </a:cubicBezTo>
                  <a:cubicBezTo>
                    <a:pt x="6096" y="286"/>
                    <a:pt x="6191" y="143"/>
                    <a:pt x="6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763477" y="2587221"/>
              <a:ext cx="115059" cy="25558"/>
            </a:xfrm>
            <a:custGeom>
              <a:avLst/>
              <a:gdLst/>
              <a:ahLst/>
              <a:cxnLst/>
              <a:rect l="l" t="t" r="r" b="b"/>
              <a:pathLst>
                <a:path w="3597" h="799" extrusionOk="0">
                  <a:moveTo>
                    <a:pt x="393" y="1"/>
                  </a:moveTo>
                  <a:cubicBezTo>
                    <a:pt x="179" y="1"/>
                    <a:pt x="1" y="179"/>
                    <a:pt x="1" y="394"/>
                  </a:cubicBezTo>
                  <a:cubicBezTo>
                    <a:pt x="1" y="620"/>
                    <a:pt x="179" y="798"/>
                    <a:pt x="393" y="798"/>
                  </a:cubicBezTo>
                  <a:lnTo>
                    <a:pt x="3191" y="798"/>
                  </a:lnTo>
                  <a:cubicBezTo>
                    <a:pt x="3418" y="798"/>
                    <a:pt x="3596" y="620"/>
                    <a:pt x="3596" y="394"/>
                  </a:cubicBezTo>
                  <a:cubicBezTo>
                    <a:pt x="3596" y="179"/>
                    <a:pt x="3418" y="1"/>
                    <a:pt x="3191"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81482" y="2087928"/>
              <a:ext cx="130669" cy="404898"/>
            </a:xfrm>
            <a:custGeom>
              <a:avLst/>
              <a:gdLst/>
              <a:ahLst/>
              <a:cxnLst/>
              <a:rect l="l" t="t" r="r" b="b"/>
              <a:pathLst>
                <a:path w="4085" h="12658" extrusionOk="0">
                  <a:moveTo>
                    <a:pt x="1394" y="1"/>
                  </a:moveTo>
                  <a:lnTo>
                    <a:pt x="1394" y="1"/>
                  </a:lnTo>
                  <a:cubicBezTo>
                    <a:pt x="608" y="870"/>
                    <a:pt x="155" y="1965"/>
                    <a:pt x="96" y="3132"/>
                  </a:cubicBezTo>
                  <a:cubicBezTo>
                    <a:pt x="1" y="5097"/>
                    <a:pt x="3072" y="12657"/>
                    <a:pt x="3072" y="12657"/>
                  </a:cubicBezTo>
                  <a:cubicBezTo>
                    <a:pt x="3072" y="12657"/>
                    <a:pt x="4084" y="10478"/>
                    <a:pt x="3739" y="9204"/>
                  </a:cubicBezTo>
                  <a:cubicBezTo>
                    <a:pt x="3394" y="7930"/>
                    <a:pt x="1560" y="7252"/>
                    <a:pt x="1298" y="6799"/>
                  </a:cubicBezTo>
                  <a:cubicBezTo>
                    <a:pt x="1025" y="6335"/>
                    <a:pt x="739" y="4561"/>
                    <a:pt x="739" y="4561"/>
                  </a:cubicBezTo>
                  <a:lnTo>
                    <a:pt x="13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789771" y="1844759"/>
              <a:ext cx="22487" cy="39824"/>
            </a:xfrm>
            <a:custGeom>
              <a:avLst/>
              <a:gdLst/>
              <a:ahLst/>
              <a:cxnLst/>
              <a:rect l="l" t="t" r="r" b="b"/>
              <a:pathLst>
                <a:path w="703" h="1245" extrusionOk="0">
                  <a:moveTo>
                    <a:pt x="118" y="0"/>
                  </a:moveTo>
                  <a:cubicBezTo>
                    <a:pt x="84" y="0"/>
                    <a:pt x="62" y="37"/>
                    <a:pt x="72" y="66"/>
                  </a:cubicBezTo>
                  <a:lnTo>
                    <a:pt x="179" y="280"/>
                  </a:lnTo>
                  <a:cubicBezTo>
                    <a:pt x="214" y="352"/>
                    <a:pt x="203" y="447"/>
                    <a:pt x="143" y="519"/>
                  </a:cubicBezTo>
                  <a:cubicBezTo>
                    <a:pt x="48" y="626"/>
                    <a:pt x="0" y="769"/>
                    <a:pt x="36" y="923"/>
                  </a:cubicBezTo>
                  <a:cubicBezTo>
                    <a:pt x="107" y="1185"/>
                    <a:pt x="607" y="1245"/>
                    <a:pt x="607" y="1245"/>
                  </a:cubicBezTo>
                  <a:cubicBezTo>
                    <a:pt x="524" y="1078"/>
                    <a:pt x="464" y="900"/>
                    <a:pt x="441" y="721"/>
                  </a:cubicBezTo>
                  <a:cubicBezTo>
                    <a:pt x="441" y="590"/>
                    <a:pt x="500" y="471"/>
                    <a:pt x="607" y="388"/>
                  </a:cubicBezTo>
                  <a:lnTo>
                    <a:pt x="655" y="340"/>
                  </a:lnTo>
                  <a:cubicBezTo>
                    <a:pt x="703" y="292"/>
                    <a:pt x="679" y="209"/>
                    <a:pt x="619" y="185"/>
                  </a:cubicBezTo>
                  <a:lnTo>
                    <a:pt x="143" y="7"/>
                  </a:lnTo>
                  <a:cubicBezTo>
                    <a:pt x="134" y="2"/>
                    <a:pt x="126" y="0"/>
                    <a:pt x="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2837752" y="1652162"/>
              <a:ext cx="28597" cy="21815"/>
            </a:xfrm>
            <a:custGeom>
              <a:avLst/>
              <a:gdLst/>
              <a:ahLst/>
              <a:cxnLst/>
              <a:rect l="l" t="t" r="r" b="b"/>
              <a:pathLst>
                <a:path w="894" h="682" extrusionOk="0">
                  <a:moveTo>
                    <a:pt x="291" y="0"/>
                  </a:moveTo>
                  <a:cubicBezTo>
                    <a:pt x="215" y="0"/>
                    <a:pt x="141" y="48"/>
                    <a:pt x="119" y="134"/>
                  </a:cubicBezTo>
                  <a:lnTo>
                    <a:pt x="12" y="551"/>
                  </a:lnTo>
                  <a:cubicBezTo>
                    <a:pt x="0" y="610"/>
                    <a:pt x="48" y="682"/>
                    <a:pt x="119" y="682"/>
                  </a:cubicBezTo>
                  <a:lnTo>
                    <a:pt x="667" y="682"/>
                  </a:lnTo>
                  <a:cubicBezTo>
                    <a:pt x="810" y="682"/>
                    <a:pt x="893" y="491"/>
                    <a:pt x="774" y="396"/>
                  </a:cubicBezTo>
                  <a:lnTo>
                    <a:pt x="429" y="63"/>
                  </a:lnTo>
                  <a:cubicBezTo>
                    <a:pt x="391" y="20"/>
                    <a:pt x="341"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2486593" y="3924011"/>
              <a:ext cx="36210" cy="50668"/>
            </a:xfrm>
            <a:custGeom>
              <a:avLst/>
              <a:gdLst/>
              <a:ahLst/>
              <a:cxnLst/>
              <a:rect l="l" t="t" r="r" b="b"/>
              <a:pathLst>
                <a:path w="1132" h="1584" extrusionOk="0">
                  <a:moveTo>
                    <a:pt x="1" y="0"/>
                  </a:moveTo>
                  <a:lnTo>
                    <a:pt x="1" y="1584"/>
                  </a:lnTo>
                  <a:lnTo>
                    <a:pt x="1132" y="1584"/>
                  </a:lnTo>
                  <a:lnTo>
                    <a:pt x="1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2357492" y="4022276"/>
              <a:ext cx="926646" cy="50668"/>
            </a:xfrm>
            <a:custGeom>
              <a:avLst/>
              <a:gdLst/>
              <a:ahLst/>
              <a:cxnLst/>
              <a:rect l="l" t="t" r="r" b="b"/>
              <a:pathLst>
                <a:path w="28969" h="1584" extrusionOk="0">
                  <a:moveTo>
                    <a:pt x="798" y="0"/>
                  </a:moveTo>
                  <a:cubicBezTo>
                    <a:pt x="358" y="0"/>
                    <a:pt x="1" y="346"/>
                    <a:pt x="1" y="786"/>
                  </a:cubicBezTo>
                  <a:cubicBezTo>
                    <a:pt x="1" y="1227"/>
                    <a:pt x="358" y="1584"/>
                    <a:pt x="798" y="1584"/>
                  </a:cubicBezTo>
                  <a:lnTo>
                    <a:pt x="28171" y="1584"/>
                  </a:lnTo>
                  <a:cubicBezTo>
                    <a:pt x="28611" y="1584"/>
                    <a:pt x="28968" y="1227"/>
                    <a:pt x="28968" y="786"/>
                  </a:cubicBezTo>
                  <a:cubicBezTo>
                    <a:pt x="28968" y="346"/>
                    <a:pt x="28611" y="0"/>
                    <a:pt x="28171" y="0"/>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2357492" y="4424455"/>
              <a:ext cx="926646" cy="50668"/>
            </a:xfrm>
            <a:custGeom>
              <a:avLst/>
              <a:gdLst/>
              <a:ahLst/>
              <a:cxnLst/>
              <a:rect l="l" t="t" r="r" b="b"/>
              <a:pathLst>
                <a:path w="28969" h="1584" extrusionOk="0">
                  <a:moveTo>
                    <a:pt x="798" y="0"/>
                  </a:moveTo>
                  <a:cubicBezTo>
                    <a:pt x="358" y="0"/>
                    <a:pt x="1" y="345"/>
                    <a:pt x="1" y="786"/>
                  </a:cubicBezTo>
                  <a:cubicBezTo>
                    <a:pt x="1" y="1227"/>
                    <a:pt x="358" y="1584"/>
                    <a:pt x="798" y="1584"/>
                  </a:cubicBezTo>
                  <a:lnTo>
                    <a:pt x="28171" y="1584"/>
                  </a:lnTo>
                  <a:cubicBezTo>
                    <a:pt x="28611" y="1584"/>
                    <a:pt x="28968" y="1227"/>
                    <a:pt x="28968" y="786"/>
                  </a:cubicBezTo>
                  <a:cubicBezTo>
                    <a:pt x="28968" y="345"/>
                    <a:pt x="28611" y="0"/>
                    <a:pt x="28171" y="0"/>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3172117" y="4022276"/>
              <a:ext cx="50700" cy="50668"/>
            </a:xfrm>
            <a:custGeom>
              <a:avLst/>
              <a:gdLst/>
              <a:ahLst/>
              <a:cxnLst/>
              <a:rect l="l" t="t" r="r" b="b"/>
              <a:pathLst>
                <a:path w="1585" h="1584" extrusionOk="0">
                  <a:moveTo>
                    <a:pt x="1" y="0"/>
                  </a:moveTo>
                  <a:lnTo>
                    <a:pt x="1" y="1584"/>
                  </a:lnTo>
                  <a:lnTo>
                    <a:pt x="1585" y="1584"/>
                  </a:lnTo>
                  <a:lnTo>
                    <a:pt x="1585"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172117" y="4424455"/>
              <a:ext cx="50700" cy="50668"/>
            </a:xfrm>
            <a:custGeom>
              <a:avLst/>
              <a:gdLst/>
              <a:ahLst/>
              <a:cxnLst/>
              <a:rect l="l" t="t" r="r" b="b"/>
              <a:pathLst>
                <a:path w="1585" h="1584" extrusionOk="0">
                  <a:moveTo>
                    <a:pt x="1" y="0"/>
                  </a:moveTo>
                  <a:lnTo>
                    <a:pt x="1" y="1584"/>
                  </a:lnTo>
                  <a:lnTo>
                    <a:pt x="1585" y="1584"/>
                  </a:lnTo>
                  <a:lnTo>
                    <a:pt x="1585"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2720070" y="1553993"/>
              <a:ext cx="59433" cy="120017"/>
            </a:xfrm>
            <a:custGeom>
              <a:avLst/>
              <a:gdLst/>
              <a:ahLst/>
              <a:cxnLst/>
              <a:rect l="l" t="t" r="r" b="b"/>
              <a:pathLst>
                <a:path w="1858" h="3752" extrusionOk="0">
                  <a:moveTo>
                    <a:pt x="1858" y="0"/>
                  </a:moveTo>
                  <a:lnTo>
                    <a:pt x="1858" y="0"/>
                  </a:lnTo>
                  <a:cubicBezTo>
                    <a:pt x="1405" y="334"/>
                    <a:pt x="1012" y="738"/>
                    <a:pt x="691" y="1191"/>
                  </a:cubicBezTo>
                  <a:cubicBezTo>
                    <a:pt x="262" y="1846"/>
                    <a:pt x="226" y="3203"/>
                    <a:pt x="226" y="3203"/>
                  </a:cubicBezTo>
                  <a:lnTo>
                    <a:pt x="36" y="3572"/>
                  </a:lnTo>
                  <a:cubicBezTo>
                    <a:pt x="0" y="3655"/>
                    <a:pt x="60" y="3751"/>
                    <a:pt x="143" y="3751"/>
                  </a:cubicBezTo>
                  <a:lnTo>
                    <a:pt x="1679" y="3751"/>
                  </a:lnTo>
                  <a:cubicBezTo>
                    <a:pt x="1683" y="3751"/>
                    <a:pt x="1687" y="3751"/>
                    <a:pt x="1690" y="3751"/>
                  </a:cubicBezTo>
                  <a:cubicBezTo>
                    <a:pt x="1777" y="3751"/>
                    <a:pt x="1806" y="3619"/>
                    <a:pt x="1703" y="3596"/>
                  </a:cubicBezTo>
                  <a:lnTo>
                    <a:pt x="941" y="3263"/>
                  </a:lnTo>
                  <a:cubicBezTo>
                    <a:pt x="941" y="3263"/>
                    <a:pt x="858" y="2167"/>
                    <a:pt x="1084" y="1393"/>
                  </a:cubicBezTo>
                  <a:cubicBezTo>
                    <a:pt x="1250" y="893"/>
                    <a:pt x="1512" y="417"/>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14"/>
                                        </p:tgtEl>
                                        <p:attrNameLst>
                                          <p:attrName>style.opacity</p:attrName>
                                        </p:attrNameLst>
                                      </p:cBhvr>
                                      <p:to>
                                        <p:strVal val="0.5"/>
                                      </p:to>
                                    </p:set>
                                    <p:animEffect filter="image" prLst="opacity: 0.5">
                                      <p:cBhvr rctx="IE">
                                        <p:cTn id="7" dur="indefinite"/>
                                        <p:tgtEl>
                                          <p:spTgt spid="314"/>
                                        </p:tgtEl>
                                      </p:cBhvr>
                                    </p:animEffect>
                                  </p:childTnLst>
                                </p:cTn>
                              </p:par>
                              <p:par>
                                <p:cTn id="8" presetID="26" presetClass="emph" presetSubtype="0" fill="hold" nodeType="withEffect">
                                  <p:stCondLst>
                                    <p:cond delay="3000"/>
                                  </p:stCondLst>
                                  <p:childTnLst>
                                    <p:animEffect transition="out" filter="fade">
                                      <p:cBhvr>
                                        <p:cTn id="9" dur="5000" tmFilter="0, 0; .2, .5; .8, .5; 1, 0"/>
                                        <p:tgtEl>
                                          <p:spTgt spid="314"/>
                                        </p:tgtEl>
                                      </p:cBhvr>
                                    </p:animEffect>
                                    <p:animScale>
                                      <p:cBhvr>
                                        <p:cTn id="10" dur="2500" autoRev="1" fill="hold"/>
                                        <p:tgtEl>
                                          <p:spTgt spid="3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6" name="Google Shape;1910;p67">
            <a:extLst>
              <a:ext uri="{FF2B5EF4-FFF2-40B4-BE49-F238E27FC236}">
                <a16:creationId xmlns:a16="http://schemas.microsoft.com/office/drawing/2014/main" id="{7806DA00-DFF8-084E-85A6-B538A717D0EC}"/>
              </a:ext>
            </a:extLst>
          </p:cNvPr>
          <p:cNvGrpSpPr/>
          <p:nvPr/>
        </p:nvGrpSpPr>
        <p:grpSpPr>
          <a:xfrm>
            <a:off x="2264830" y="530079"/>
            <a:ext cx="4614339" cy="3990742"/>
            <a:chOff x="3110300" y="1303180"/>
            <a:chExt cx="2079570" cy="1798530"/>
          </a:xfrm>
        </p:grpSpPr>
        <p:sp>
          <p:nvSpPr>
            <p:cNvPr id="7" name="Google Shape;1911;p67">
              <a:extLst>
                <a:ext uri="{FF2B5EF4-FFF2-40B4-BE49-F238E27FC236}">
                  <a16:creationId xmlns:a16="http://schemas.microsoft.com/office/drawing/2014/main" id="{00E6AEB1-D16C-4943-BAE0-1EACA04C713E}"/>
                </a:ext>
              </a:extLst>
            </p:cNvPr>
            <p:cNvSpPr/>
            <p:nvPr/>
          </p:nvSpPr>
          <p:spPr>
            <a:xfrm>
              <a:off x="3295853" y="1394778"/>
              <a:ext cx="1706904" cy="1706932"/>
            </a:xfrm>
            <a:custGeom>
              <a:avLst/>
              <a:gdLst/>
              <a:ahLst/>
              <a:cxnLst/>
              <a:rect l="l" t="t" r="r" b="b"/>
              <a:pathLst>
                <a:path w="60134" h="60135" extrusionOk="0">
                  <a:moveTo>
                    <a:pt x="30081" y="1"/>
                  </a:moveTo>
                  <a:cubicBezTo>
                    <a:pt x="13454" y="1"/>
                    <a:pt x="0" y="13454"/>
                    <a:pt x="0" y="30054"/>
                  </a:cubicBezTo>
                  <a:cubicBezTo>
                    <a:pt x="0" y="46681"/>
                    <a:pt x="13454" y="60134"/>
                    <a:pt x="30081" y="60134"/>
                  </a:cubicBezTo>
                  <a:cubicBezTo>
                    <a:pt x="46681" y="60134"/>
                    <a:pt x="60134" y="46681"/>
                    <a:pt x="60134" y="30054"/>
                  </a:cubicBezTo>
                  <a:cubicBezTo>
                    <a:pt x="60134" y="13454"/>
                    <a:pt x="46681" y="1"/>
                    <a:pt x="30081" y="1"/>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12;p67">
              <a:extLst>
                <a:ext uri="{FF2B5EF4-FFF2-40B4-BE49-F238E27FC236}">
                  <a16:creationId xmlns:a16="http://schemas.microsoft.com/office/drawing/2014/main" id="{1783F0F9-73EA-B74C-BB8E-06587208EFF5}"/>
                </a:ext>
              </a:extLst>
            </p:cNvPr>
            <p:cNvSpPr/>
            <p:nvPr/>
          </p:nvSpPr>
          <p:spPr>
            <a:xfrm>
              <a:off x="3358215" y="1303180"/>
              <a:ext cx="1582180" cy="1798530"/>
            </a:xfrm>
            <a:custGeom>
              <a:avLst/>
              <a:gdLst/>
              <a:ahLst/>
              <a:cxnLst/>
              <a:rect l="l" t="t" r="r" b="b"/>
              <a:pathLst>
                <a:path w="55740" h="63362" extrusionOk="0">
                  <a:moveTo>
                    <a:pt x="0" y="0"/>
                  </a:moveTo>
                  <a:lnTo>
                    <a:pt x="17983" y="61897"/>
                  </a:lnTo>
                  <a:cubicBezTo>
                    <a:pt x="21076" y="62819"/>
                    <a:pt x="24412" y="63361"/>
                    <a:pt x="27884" y="63361"/>
                  </a:cubicBezTo>
                  <a:cubicBezTo>
                    <a:pt x="31328" y="63361"/>
                    <a:pt x="34692" y="62846"/>
                    <a:pt x="37784" y="61897"/>
                  </a:cubicBezTo>
                  <a:lnTo>
                    <a:pt x="55740" y="0"/>
                  </a:ln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13;p67">
              <a:extLst>
                <a:ext uri="{FF2B5EF4-FFF2-40B4-BE49-F238E27FC236}">
                  <a16:creationId xmlns:a16="http://schemas.microsoft.com/office/drawing/2014/main" id="{FD46B74A-2721-184F-A9A6-0FE1D9C39DA1}"/>
                </a:ext>
              </a:extLst>
            </p:cNvPr>
            <p:cNvSpPr/>
            <p:nvPr/>
          </p:nvSpPr>
          <p:spPr>
            <a:xfrm>
              <a:off x="3110300" y="1872895"/>
              <a:ext cx="973975" cy="1225721"/>
            </a:xfrm>
            <a:custGeom>
              <a:avLst/>
              <a:gdLst/>
              <a:ahLst/>
              <a:cxnLst/>
              <a:rect l="l" t="t" r="r" b="b"/>
              <a:pathLst>
                <a:path w="34313" h="43182" extrusionOk="0">
                  <a:moveTo>
                    <a:pt x="0" y="1"/>
                  </a:moveTo>
                  <a:lnTo>
                    <a:pt x="21347" y="39113"/>
                  </a:lnTo>
                  <a:cubicBezTo>
                    <a:pt x="25199" y="41392"/>
                    <a:pt x="29593" y="42829"/>
                    <a:pt x="34312" y="43182"/>
                  </a:cubicBezTo>
                  <a:lnTo>
                    <a:pt x="26582" y="1"/>
                  </a:ln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14;p67">
              <a:extLst>
                <a:ext uri="{FF2B5EF4-FFF2-40B4-BE49-F238E27FC236}">
                  <a16:creationId xmlns:a16="http://schemas.microsoft.com/office/drawing/2014/main" id="{FE5CC21E-9446-4946-9687-3A1F3620CB5F}"/>
                </a:ext>
              </a:extLst>
            </p:cNvPr>
            <p:cNvSpPr/>
            <p:nvPr/>
          </p:nvSpPr>
          <p:spPr>
            <a:xfrm>
              <a:off x="4215896" y="1872895"/>
              <a:ext cx="973975" cy="1225721"/>
            </a:xfrm>
            <a:custGeom>
              <a:avLst/>
              <a:gdLst/>
              <a:ahLst/>
              <a:cxnLst/>
              <a:rect l="l" t="t" r="r" b="b"/>
              <a:pathLst>
                <a:path w="34313" h="43182" extrusionOk="0">
                  <a:moveTo>
                    <a:pt x="7731" y="1"/>
                  </a:moveTo>
                  <a:lnTo>
                    <a:pt x="0" y="43182"/>
                  </a:lnTo>
                  <a:cubicBezTo>
                    <a:pt x="4693" y="42829"/>
                    <a:pt x="9087" y="41392"/>
                    <a:pt x="12966" y="39113"/>
                  </a:cubicBezTo>
                  <a:lnTo>
                    <a:pt x="34312" y="1"/>
                  </a:ln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5;p67">
              <a:extLst>
                <a:ext uri="{FF2B5EF4-FFF2-40B4-BE49-F238E27FC236}">
                  <a16:creationId xmlns:a16="http://schemas.microsoft.com/office/drawing/2014/main" id="{1B95FB03-6426-5048-AEA5-7325C1A6CB7F}"/>
                </a:ext>
              </a:extLst>
            </p:cNvPr>
            <p:cNvSpPr/>
            <p:nvPr/>
          </p:nvSpPr>
          <p:spPr>
            <a:xfrm>
              <a:off x="3562246" y="1668892"/>
              <a:ext cx="1175678" cy="1117148"/>
            </a:xfrm>
            <a:custGeom>
              <a:avLst/>
              <a:gdLst/>
              <a:ahLst/>
              <a:cxnLst/>
              <a:rect l="l" t="t" r="r" b="b"/>
              <a:pathLst>
                <a:path w="41419" h="39357" extrusionOk="0">
                  <a:moveTo>
                    <a:pt x="20696" y="0"/>
                  </a:moveTo>
                  <a:lnTo>
                    <a:pt x="14322" y="12938"/>
                  </a:lnTo>
                  <a:lnTo>
                    <a:pt x="0" y="15054"/>
                  </a:lnTo>
                  <a:lnTo>
                    <a:pt x="10362" y="25117"/>
                  </a:lnTo>
                  <a:lnTo>
                    <a:pt x="7920" y="39357"/>
                  </a:lnTo>
                  <a:lnTo>
                    <a:pt x="20696" y="32657"/>
                  </a:lnTo>
                  <a:lnTo>
                    <a:pt x="33471" y="39357"/>
                  </a:lnTo>
                  <a:lnTo>
                    <a:pt x="33471" y="39357"/>
                  </a:lnTo>
                  <a:lnTo>
                    <a:pt x="31030" y="25117"/>
                  </a:lnTo>
                  <a:lnTo>
                    <a:pt x="41418" y="15054"/>
                  </a:lnTo>
                  <a:lnTo>
                    <a:pt x="27097" y="12938"/>
                  </a:lnTo>
                  <a:lnTo>
                    <a:pt x="2069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6;p67">
              <a:extLst>
                <a:ext uri="{FF2B5EF4-FFF2-40B4-BE49-F238E27FC236}">
                  <a16:creationId xmlns:a16="http://schemas.microsoft.com/office/drawing/2014/main" id="{DECC74A9-8545-4342-97CD-1659728E1F8F}"/>
                </a:ext>
              </a:extLst>
            </p:cNvPr>
            <p:cNvSpPr/>
            <p:nvPr/>
          </p:nvSpPr>
          <p:spPr>
            <a:xfrm>
              <a:off x="3818620" y="1899861"/>
              <a:ext cx="492764" cy="567445"/>
            </a:xfrm>
            <a:custGeom>
              <a:avLst/>
              <a:gdLst/>
              <a:ahLst/>
              <a:cxnLst/>
              <a:rect l="l" t="t" r="r" b="b"/>
              <a:pathLst>
                <a:path w="17360" h="19991" extrusionOk="0">
                  <a:moveTo>
                    <a:pt x="15705" y="0"/>
                  </a:moveTo>
                  <a:lnTo>
                    <a:pt x="0" y="15705"/>
                  </a:lnTo>
                  <a:lnTo>
                    <a:pt x="1330" y="16980"/>
                  </a:lnTo>
                  <a:lnTo>
                    <a:pt x="814" y="19990"/>
                  </a:lnTo>
                  <a:lnTo>
                    <a:pt x="17360" y="3418"/>
                  </a:lnTo>
                  <a:lnTo>
                    <a:pt x="15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17;p67">
              <a:extLst>
                <a:ext uri="{FF2B5EF4-FFF2-40B4-BE49-F238E27FC236}">
                  <a16:creationId xmlns:a16="http://schemas.microsoft.com/office/drawing/2014/main" id="{56D44C8C-6255-1E4B-B1B5-42374A88E396}"/>
                </a:ext>
              </a:extLst>
            </p:cNvPr>
            <p:cNvSpPr/>
            <p:nvPr/>
          </p:nvSpPr>
          <p:spPr>
            <a:xfrm>
              <a:off x="4204343" y="2384904"/>
              <a:ext cx="274114" cy="320296"/>
            </a:xfrm>
            <a:custGeom>
              <a:avLst/>
              <a:gdLst/>
              <a:ahLst/>
              <a:cxnLst/>
              <a:rect l="l" t="t" r="r" b="b"/>
              <a:pathLst>
                <a:path w="9657" h="11284" extrusionOk="0">
                  <a:moveTo>
                    <a:pt x="8436" y="0"/>
                  </a:moveTo>
                  <a:lnTo>
                    <a:pt x="1" y="8436"/>
                  </a:lnTo>
                  <a:lnTo>
                    <a:pt x="5425" y="11284"/>
                  </a:lnTo>
                  <a:lnTo>
                    <a:pt x="9657" y="7079"/>
                  </a:lnTo>
                  <a:lnTo>
                    <a:pt x="8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8;p67">
              <a:extLst>
                <a:ext uri="{FF2B5EF4-FFF2-40B4-BE49-F238E27FC236}">
                  <a16:creationId xmlns:a16="http://schemas.microsoft.com/office/drawing/2014/main" id="{461B8B8B-60E1-D14D-A97D-2EB1047F488B}"/>
                </a:ext>
              </a:extLst>
            </p:cNvPr>
            <p:cNvSpPr/>
            <p:nvPr/>
          </p:nvSpPr>
          <p:spPr>
            <a:xfrm>
              <a:off x="3777802" y="1901394"/>
              <a:ext cx="775336" cy="736818"/>
            </a:xfrm>
            <a:custGeom>
              <a:avLst/>
              <a:gdLst/>
              <a:ahLst/>
              <a:cxnLst/>
              <a:rect l="l" t="t" r="r" b="b"/>
              <a:pathLst>
                <a:path w="27315" h="25958" extrusionOk="0">
                  <a:moveTo>
                    <a:pt x="13644" y="0"/>
                  </a:moveTo>
                  <a:lnTo>
                    <a:pt x="9440" y="8544"/>
                  </a:lnTo>
                  <a:lnTo>
                    <a:pt x="1" y="9901"/>
                  </a:lnTo>
                  <a:lnTo>
                    <a:pt x="6836" y="16546"/>
                  </a:lnTo>
                  <a:lnTo>
                    <a:pt x="5236" y="25958"/>
                  </a:lnTo>
                  <a:lnTo>
                    <a:pt x="13644" y="21510"/>
                  </a:lnTo>
                  <a:lnTo>
                    <a:pt x="22080" y="25958"/>
                  </a:lnTo>
                  <a:lnTo>
                    <a:pt x="20452" y="16546"/>
                  </a:lnTo>
                  <a:lnTo>
                    <a:pt x="27315" y="9901"/>
                  </a:lnTo>
                  <a:lnTo>
                    <a:pt x="17876" y="8544"/>
                  </a:lnTo>
                  <a:lnTo>
                    <a:pt x="13644"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9;p67">
              <a:extLst>
                <a:ext uri="{FF2B5EF4-FFF2-40B4-BE49-F238E27FC236}">
                  <a16:creationId xmlns:a16="http://schemas.microsoft.com/office/drawing/2014/main" id="{692ED8E3-7370-7E45-9222-2A7703DB6B2D}"/>
                </a:ext>
              </a:extLst>
            </p:cNvPr>
            <p:cNvSpPr/>
            <p:nvPr/>
          </p:nvSpPr>
          <p:spPr>
            <a:xfrm>
              <a:off x="3762417" y="1879821"/>
              <a:ext cx="773775" cy="736080"/>
            </a:xfrm>
            <a:custGeom>
              <a:avLst/>
              <a:gdLst/>
              <a:ahLst/>
              <a:cxnLst/>
              <a:rect l="l" t="t" r="r" b="b"/>
              <a:pathLst>
                <a:path w="27260" h="25932" extrusionOk="0">
                  <a:moveTo>
                    <a:pt x="13644" y="1"/>
                  </a:moveTo>
                  <a:lnTo>
                    <a:pt x="9440" y="8545"/>
                  </a:lnTo>
                  <a:lnTo>
                    <a:pt x="0" y="9901"/>
                  </a:lnTo>
                  <a:lnTo>
                    <a:pt x="6836" y="16546"/>
                  </a:lnTo>
                  <a:lnTo>
                    <a:pt x="5235" y="25931"/>
                  </a:lnTo>
                  <a:lnTo>
                    <a:pt x="13644" y="21510"/>
                  </a:lnTo>
                  <a:lnTo>
                    <a:pt x="22079" y="25931"/>
                  </a:lnTo>
                  <a:lnTo>
                    <a:pt x="20452" y="16546"/>
                  </a:lnTo>
                  <a:lnTo>
                    <a:pt x="27260" y="9901"/>
                  </a:lnTo>
                  <a:lnTo>
                    <a:pt x="17848" y="8545"/>
                  </a:lnTo>
                  <a:lnTo>
                    <a:pt x="13644"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20;p67">
              <a:extLst>
                <a:ext uri="{FF2B5EF4-FFF2-40B4-BE49-F238E27FC236}">
                  <a16:creationId xmlns:a16="http://schemas.microsoft.com/office/drawing/2014/main" id="{EBF398E3-0317-E044-9E7C-D3DD8C9F5AF3}"/>
                </a:ext>
              </a:extLst>
            </p:cNvPr>
            <p:cNvSpPr/>
            <p:nvPr/>
          </p:nvSpPr>
          <p:spPr>
            <a:xfrm>
              <a:off x="3884047" y="1969915"/>
              <a:ext cx="358048" cy="383453"/>
            </a:xfrm>
            <a:custGeom>
              <a:avLst/>
              <a:gdLst/>
              <a:ahLst/>
              <a:cxnLst/>
              <a:rect l="l" t="t" r="r" b="b"/>
              <a:pathLst>
                <a:path w="12614" h="13509" extrusionOk="0">
                  <a:moveTo>
                    <a:pt x="10905" y="0"/>
                  </a:moveTo>
                  <a:lnTo>
                    <a:pt x="1" y="10931"/>
                  </a:lnTo>
                  <a:lnTo>
                    <a:pt x="2551" y="13372"/>
                  </a:lnTo>
                  <a:lnTo>
                    <a:pt x="2496" y="13508"/>
                  </a:lnTo>
                  <a:lnTo>
                    <a:pt x="12614" y="3391"/>
                  </a:lnTo>
                  <a:lnTo>
                    <a:pt x="10905"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21;p67">
              <a:extLst>
                <a:ext uri="{FF2B5EF4-FFF2-40B4-BE49-F238E27FC236}">
                  <a16:creationId xmlns:a16="http://schemas.microsoft.com/office/drawing/2014/main" id="{9AFEA870-667B-C14D-8E9A-3E471F66D5C3}"/>
                </a:ext>
              </a:extLst>
            </p:cNvPr>
            <p:cNvSpPr/>
            <p:nvPr/>
          </p:nvSpPr>
          <p:spPr>
            <a:xfrm>
              <a:off x="3911013" y="2123138"/>
              <a:ext cx="573604" cy="492764"/>
            </a:xfrm>
            <a:custGeom>
              <a:avLst/>
              <a:gdLst/>
              <a:ahLst/>
              <a:cxnLst/>
              <a:rect l="l" t="t" r="r" b="b"/>
              <a:pathLst>
                <a:path w="20208" h="17360" extrusionOk="0">
                  <a:moveTo>
                    <a:pt x="12938" y="0"/>
                  </a:moveTo>
                  <a:lnTo>
                    <a:pt x="868" y="12070"/>
                  </a:lnTo>
                  <a:lnTo>
                    <a:pt x="0" y="17359"/>
                  </a:lnTo>
                  <a:lnTo>
                    <a:pt x="8273" y="13019"/>
                  </a:lnTo>
                  <a:lnTo>
                    <a:pt x="20208" y="1085"/>
                  </a:lnTo>
                  <a:lnTo>
                    <a:pt x="12938"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2;p67">
              <a:extLst>
                <a:ext uri="{FF2B5EF4-FFF2-40B4-BE49-F238E27FC236}">
                  <a16:creationId xmlns:a16="http://schemas.microsoft.com/office/drawing/2014/main" id="{628A8A87-6A8B-2D46-851E-37986EA6A59B}"/>
                </a:ext>
              </a:extLst>
            </p:cNvPr>
            <p:cNvSpPr/>
            <p:nvPr/>
          </p:nvSpPr>
          <p:spPr>
            <a:xfrm>
              <a:off x="3562246" y="1668892"/>
              <a:ext cx="587456" cy="427308"/>
            </a:xfrm>
            <a:custGeom>
              <a:avLst/>
              <a:gdLst/>
              <a:ahLst/>
              <a:cxnLst/>
              <a:rect l="l" t="t" r="r" b="b"/>
              <a:pathLst>
                <a:path w="20696" h="15054" extrusionOk="0">
                  <a:moveTo>
                    <a:pt x="20696" y="0"/>
                  </a:moveTo>
                  <a:lnTo>
                    <a:pt x="14322" y="12938"/>
                  </a:lnTo>
                  <a:lnTo>
                    <a:pt x="0" y="15054"/>
                  </a:lnTo>
                  <a:lnTo>
                    <a:pt x="14918" y="13725"/>
                  </a:lnTo>
                  <a:lnTo>
                    <a:pt x="206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3;p67">
              <a:extLst>
                <a:ext uri="{FF2B5EF4-FFF2-40B4-BE49-F238E27FC236}">
                  <a16:creationId xmlns:a16="http://schemas.microsoft.com/office/drawing/2014/main" id="{C697C79F-A454-B949-84D7-16AE74FA14C3}"/>
                </a:ext>
              </a:extLst>
            </p:cNvPr>
            <p:cNvSpPr/>
            <p:nvPr/>
          </p:nvSpPr>
          <p:spPr>
            <a:xfrm>
              <a:off x="4496141" y="1899861"/>
              <a:ext cx="81635" cy="81635"/>
            </a:xfrm>
            <a:custGeom>
              <a:avLst/>
              <a:gdLst/>
              <a:ahLst/>
              <a:cxnLst/>
              <a:rect l="l" t="t" r="r" b="b"/>
              <a:pathLst>
                <a:path w="2876" h="2876" extrusionOk="0">
                  <a:moveTo>
                    <a:pt x="0" y="0"/>
                  </a:moveTo>
                  <a:lnTo>
                    <a:pt x="407" y="1465"/>
                  </a:lnTo>
                  <a:lnTo>
                    <a:pt x="0" y="2875"/>
                  </a:lnTo>
                  <a:lnTo>
                    <a:pt x="1411" y="2468"/>
                  </a:lnTo>
                  <a:lnTo>
                    <a:pt x="2876" y="2875"/>
                  </a:lnTo>
                  <a:lnTo>
                    <a:pt x="2442" y="1465"/>
                  </a:lnTo>
                  <a:lnTo>
                    <a:pt x="2876" y="0"/>
                  </a:lnTo>
                  <a:lnTo>
                    <a:pt x="1411" y="4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4;p67">
              <a:extLst>
                <a:ext uri="{FF2B5EF4-FFF2-40B4-BE49-F238E27FC236}">
                  <a16:creationId xmlns:a16="http://schemas.microsoft.com/office/drawing/2014/main" id="{BC9F958C-68D9-544F-BF46-5DF9E16CA940}"/>
                </a:ext>
              </a:extLst>
            </p:cNvPr>
            <p:cNvSpPr/>
            <p:nvPr/>
          </p:nvSpPr>
          <p:spPr>
            <a:xfrm>
              <a:off x="3542206" y="2459585"/>
              <a:ext cx="80869" cy="82402"/>
            </a:xfrm>
            <a:custGeom>
              <a:avLst/>
              <a:gdLst/>
              <a:ahLst/>
              <a:cxnLst/>
              <a:rect l="l" t="t" r="r" b="b"/>
              <a:pathLst>
                <a:path w="2849" h="2903" extrusionOk="0">
                  <a:moveTo>
                    <a:pt x="2849" y="0"/>
                  </a:moveTo>
                  <a:lnTo>
                    <a:pt x="1411" y="407"/>
                  </a:lnTo>
                  <a:lnTo>
                    <a:pt x="1" y="0"/>
                  </a:lnTo>
                  <a:lnTo>
                    <a:pt x="1" y="0"/>
                  </a:lnTo>
                  <a:lnTo>
                    <a:pt x="408" y="1438"/>
                  </a:lnTo>
                  <a:lnTo>
                    <a:pt x="1" y="2902"/>
                  </a:lnTo>
                  <a:lnTo>
                    <a:pt x="1" y="2902"/>
                  </a:lnTo>
                  <a:lnTo>
                    <a:pt x="1411" y="2441"/>
                  </a:lnTo>
                  <a:lnTo>
                    <a:pt x="2849" y="2902"/>
                  </a:lnTo>
                  <a:lnTo>
                    <a:pt x="2849" y="2902"/>
                  </a:lnTo>
                  <a:lnTo>
                    <a:pt x="2442" y="1438"/>
                  </a:lnTo>
                  <a:lnTo>
                    <a:pt x="2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5;p67">
              <a:extLst>
                <a:ext uri="{FF2B5EF4-FFF2-40B4-BE49-F238E27FC236}">
                  <a16:creationId xmlns:a16="http://schemas.microsoft.com/office/drawing/2014/main" id="{074ED2B2-D355-F243-AFCB-36B034A950F3}"/>
                </a:ext>
              </a:extLst>
            </p:cNvPr>
            <p:cNvSpPr/>
            <p:nvPr/>
          </p:nvSpPr>
          <p:spPr>
            <a:xfrm>
              <a:off x="4025716" y="2832223"/>
              <a:ext cx="75476" cy="76242"/>
            </a:xfrm>
            <a:custGeom>
              <a:avLst/>
              <a:gdLst/>
              <a:ahLst/>
              <a:cxnLst/>
              <a:rect l="l" t="t" r="r" b="b"/>
              <a:pathLst>
                <a:path w="2659" h="2686" extrusionOk="0">
                  <a:moveTo>
                    <a:pt x="1" y="0"/>
                  </a:moveTo>
                  <a:lnTo>
                    <a:pt x="353" y="1356"/>
                  </a:lnTo>
                  <a:lnTo>
                    <a:pt x="1" y="2685"/>
                  </a:lnTo>
                  <a:lnTo>
                    <a:pt x="1" y="2685"/>
                  </a:lnTo>
                  <a:lnTo>
                    <a:pt x="1303" y="2306"/>
                  </a:lnTo>
                  <a:lnTo>
                    <a:pt x="2659" y="2685"/>
                  </a:lnTo>
                  <a:lnTo>
                    <a:pt x="2252" y="1356"/>
                  </a:lnTo>
                  <a:lnTo>
                    <a:pt x="2659" y="0"/>
                  </a:lnTo>
                  <a:lnTo>
                    <a:pt x="1303" y="40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6;p67">
              <a:extLst>
                <a:ext uri="{FF2B5EF4-FFF2-40B4-BE49-F238E27FC236}">
                  <a16:creationId xmlns:a16="http://schemas.microsoft.com/office/drawing/2014/main" id="{684835DC-8014-3947-AFF6-984E83475642}"/>
                </a:ext>
              </a:extLst>
            </p:cNvPr>
            <p:cNvSpPr/>
            <p:nvPr/>
          </p:nvSpPr>
          <p:spPr>
            <a:xfrm>
              <a:off x="4712492" y="1804374"/>
              <a:ext cx="50071" cy="50071"/>
            </a:xfrm>
            <a:custGeom>
              <a:avLst/>
              <a:gdLst/>
              <a:ahLst/>
              <a:cxnLst/>
              <a:rect l="l" t="t" r="r" b="b"/>
              <a:pathLst>
                <a:path w="1764" h="1764" extrusionOk="0">
                  <a:moveTo>
                    <a:pt x="0" y="1"/>
                  </a:moveTo>
                  <a:lnTo>
                    <a:pt x="244" y="896"/>
                  </a:lnTo>
                  <a:lnTo>
                    <a:pt x="0" y="1764"/>
                  </a:lnTo>
                  <a:lnTo>
                    <a:pt x="895" y="1520"/>
                  </a:lnTo>
                  <a:lnTo>
                    <a:pt x="1763" y="1764"/>
                  </a:lnTo>
                  <a:lnTo>
                    <a:pt x="1492" y="896"/>
                  </a:lnTo>
                  <a:lnTo>
                    <a:pt x="1763" y="1"/>
                  </a:lnTo>
                  <a:lnTo>
                    <a:pt x="895" y="27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7;p67">
              <a:extLst>
                <a:ext uri="{FF2B5EF4-FFF2-40B4-BE49-F238E27FC236}">
                  <a16:creationId xmlns:a16="http://schemas.microsoft.com/office/drawing/2014/main" id="{A2E2DE61-F726-4B48-B5EE-790B70612586}"/>
                </a:ext>
              </a:extLst>
            </p:cNvPr>
            <p:cNvSpPr/>
            <p:nvPr/>
          </p:nvSpPr>
          <p:spPr>
            <a:xfrm>
              <a:off x="3517597" y="1916012"/>
              <a:ext cx="50071" cy="50071"/>
            </a:xfrm>
            <a:custGeom>
              <a:avLst/>
              <a:gdLst/>
              <a:ahLst/>
              <a:cxnLst/>
              <a:rect l="l" t="t" r="r" b="b"/>
              <a:pathLst>
                <a:path w="1764" h="1764" extrusionOk="0">
                  <a:moveTo>
                    <a:pt x="0" y="1"/>
                  </a:moveTo>
                  <a:lnTo>
                    <a:pt x="217" y="896"/>
                  </a:lnTo>
                  <a:lnTo>
                    <a:pt x="0" y="1764"/>
                  </a:lnTo>
                  <a:lnTo>
                    <a:pt x="868" y="1493"/>
                  </a:lnTo>
                  <a:lnTo>
                    <a:pt x="1763" y="1764"/>
                  </a:lnTo>
                  <a:lnTo>
                    <a:pt x="1492" y="896"/>
                  </a:lnTo>
                  <a:lnTo>
                    <a:pt x="1763" y="1"/>
                  </a:lnTo>
                  <a:lnTo>
                    <a:pt x="868" y="24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8"/>
          <p:cNvSpPr/>
          <p:nvPr/>
        </p:nvSpPr>
        <p:spPr>
          <a:xfrm>
            <a:off x="2123286" y="186725"/>
            <a:ext cx="4901571" cy="4901571"/>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2707213" y="770268"/>
            <a:ext cx="3733717" cy="3734101"/>
          </a:xfrm>
          <a:custGeom>
            <a:avLst/>
            <a:gdLst/>
            <a:ahLst/>
            <a:cxnLst/>
            <a:rect l="l" t="t" r="r" b="b"/>
            <a:pathLst>
              <a:path w="116706" h="116718" extrusionOk="0">
                <a:moveTo>
                  <a:pt x="58353" y="1"/>
                </a:moveTo>
                <a:cubicBezTo>
                  <a:pt x="26123" y="1"/>
                  <a:pt x="0" y="26135"/>
                  <a:pt x="0" y="58365"/>
                </a:cubicBezTo>
                <a:cubicBezTo>
                  <a:pt x="0" y="73843"/>
                  <a:pt x="6144" y="88690"/>
                  <a:pt x="17086" y="99632"/>
                </a:cubicBezTo>
                <a:cubicBezTo>
                  <a:pt x="28028" y="110574"/>
                  <a:pt x="42875" y="116717"/>
                  <a:pt x="58353" y="116717"/>
                </a:cubicBezTo>
                <a:cubicBezTo>
                  <a:pt x="73831" y="116717"/>
                  <a:pt x="88678" y="110574"/>
                  <a:pt x="99620" y="99632"/>
                </a:cubicBezTo>
                <a:cubicBezTo>
                  <a:pt x="110562" y="88690"/>
                  <a:pt x="116706" y="73843"/>
                  <a:pt x="116706" y="58365"/>
                </a:cubicBezTo>
                <a:cubicBezTo>
                  <a:pt x="116706" y="42887"/>
                  <a:pt x="110562" y="28040"/>
                  <a:pt x="99620" y="17098"/>
                </a:cubicBezTo>
                <a:cubicBezTo>
                  <a:pt x="88678" y="6156"/>
                  <a:pt x="73831" y="1"/>
                  <a:pt x="58353" y="1"/>
                </a:cubicBezTo>
                <a:close/>
              </a:path>
            </a:pathLst>
          </a:custGeom>
          <a:gradFill>
            <a:gsLst>
              <a:gs pos="0">
                <a:srgbClr val="252C3A">
                  <a:alpha val="71764"/>
                </a:srgbClr>
              </a:gs>
              <a:gs pos="100000">
                <a:srgbClr val="252C3A">
                  <a:alpha val="1568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txBox="1">
            <a:spLocks noGrp="1"/>
          </p:cNvSpPr>
          <p:nvPr>
            <p:ph type="ctrTitle"/>
          </p:nvPr>
        </p:nvSpPr>
        <p:spPr>
          <a:xfrm>
            <a:off x="2895900" y="1368336"/>
            <a:ext cx="3352200" cy="21513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br>
              <a:rPr lang="en" dirty="0"/>
            </a:br>
            <a:r>
              <a:rPr lang="en" sz="3600" dirty="0"/>
              <a:t>Exploratory</a:t>
            </a:r>
            <a:br>
              <a:rPr lang="en" sz="3600" dirty="0"/>
            </a:br>
            <a:r>
              <a:rPr lang="en" sz="3600" dirty="0"/>
              <a:t>Analysis</a:t>
            </a:r>
            <a:endParaRPr dirty="0"/>
          </a:p>
        </p:txBody>
      </p:sp>
      <p:sp>
        <p:nvSpPr>
          <p:cNvPr id="405" name="Google Shape;405;p38"/>
          <p:cNvSpPr txBox="1">
            <a:spLocks noGrp="1"/>
          </p:cNvSpPr>
          <p:nvPr>
            <p:ph type="subTitle" idx="1"/>
          </p:nvPr>
        </p:nvSpPr>
        <p:spPr>
          <a:xfrm>
            <a:off x="2895900" y="2834125"/>
            <a:ext cx="3352200" cy="113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Tree>
    <p:extLst>
      <p:ext uri="{BB962C8B-B14F-4D97-AF65-F5344CB8AC3E}">
        <p14:creationId xmlns:p14="http://schemas.microsoft.com/office/powerpoint/2010/main" val="87314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9"/>
          <p:cNvSpPr txBox="1">
            <a:spLocks noGrp="1"/>
          </p:cNvSpPr>
          <p:nvPr>
            <p:ph type="title"/>
          </p:nvPr>
        </p:nvSpPr>
        <p:spPr>
          <a:xfrm>
            <a:off x="696300" y="169168"/>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Numeric Data Exploration: Univariate Plot</a:t>
            </a:r>
            <a:endParaRPr dirty="0"/>
          </a:p>
        </p:txBody>
      </p:sp>
      <p:sp>
        <p:nvSpPr>
          <p:cNvPr id="683" name="Google Shape;683;p49"/>
          <p:cNvSpPr/>
          <p:nvPr/>
        </p:nvSpPr>
        <p:spPr>
          <a:xfrm>
            <a:off x="567389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49"/>
          <p:cNvSpPr txBox="1">
            <a:spLocks noGrp="1"/>
          </p:cNvSpPr>
          <p:nvPr>
            <p:ph type="title" idx="4294967295"/>
          </p:nvPr>
        </p:nvSpPr>
        <p:spPr>
          <a:xfrm>
            <a:off x="6269949" y="1472352"/>
            <a:ext cx="2636435" cy="15105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dirty="0">
                <a:solidFill>
                  <a:srgbClr val="FFCA4A"/>
                </a:solidFill>
              </a:rPr>
              <a:t>Runtime</a:t>
            </a:r>
            <a:r>
              <a:rPr lang="en-US" sz="1400" dirty="0">
                <a:solidFill>
                  <a:schemeClr val="bg1"/>
                </a:solidFill>
              </a:rPr>
              <a:t> and </a:t>
            </a:r>
            <a:r>
              <a:rPr lang="en-US" sz="1400" b="1" dirty="0" err="1">
                <a:solidFill>
                  <a:srgbClr val="FFCA4A"/>
                </a:solidFill>
              </a:rPr>
              <a:t>vote_average</a:t>
            </a:r>
            <a:r>
              <a:rPr lang="en-US" sz="1400" dirty="0">
                <a:solidFill>
                  <a:schemeClr val="bg1"/>
                </a:solidFill>
              </a:rPr>
              <a:t> are close to </a:t>
            </a:r>
            <a:r>
              <a:rPr lang="en-US" sz="1400" b="1" dirty="0">
                <a:solidFill>
                  <a:srgbClr val="FFCA4A"/>
                </a:solidFill>
              </a:rPr>
              <a:t>normal distribution</a:t>
            </a:r>
            <a:r>
              <a:rPr lang="en-US" sz="1400" dirty="0">
                <a:solidFill>
                  <a:schemeClr val="bg1"/>
                </a:solidFill>
              </a:rPr>
              <a:t>.</a:t>
            </a:r>
            <a:br>
              <a:rPr lang="en-US" sz="1400" dirty="0">
                <a:solidFill>
                  <a:schemeClr val="bg1"/>
                </a:solidFill>
              </a:rPr>
            </a:br>
            <a:br>
              <a:rPr lang="en-US" sz="1400" dirty="0">
                <a:solidFill>
                  <a:schemeClr val="bg1"/>
                </a:solidFill>
              </a:rPr>
            </a:br>
            <a:r>
              <a:rPr lang="en-US" sz="1400" dirty="0">
                <a:solidFill>
                  <a:schemeClr val="bg1"/>
                </a:solidFill>
              </a:rPr>
              <a:t>Others have relatively higher skewness.</a:t>
            </a:r>
            <a:endParaRPr sz="1400" dirty="0">
              <a:solidFill>
                <a:schemeClr val="bg1"/>
              </a:solidFill>
            </a:endParaRPr>
          </a:p>
        </p:txBody>
      </p:sp>
      <p:grpSp>
        <p:nvGrpSpPr>
          <p:cNvPr id="20" name="Group 19">
            <a:extLst>
              <a:ext uri="{FF2B5EF4-FFF2-40B4-BE49-F238E27FC236}">
                <a16:creationId xmlns:a16="http://schemas.microsoft.com/office/drawing/2014/main" id="{283DF41A-7868-A349-848B-23A31987370C}"/>
              </a:ext>
            </a:extLst>
          </p:cNvPr>
          <p:cNvGrpSpPr/>
          <p:nvPr/>
        </p:nvGrpSpPr>
        <p:grpSpPr>
          <a:xfrm>
            <a:off x="470220" y="741868"/>
            <a:ext cx="5584263" cy="4232464"/>
            <a:chOff x="1199916" y="830359"/>
            <a:chExt cx="6744167" cy="5111586"/>
          </a:xfrm>
        </p:grpSpPr>
        <p:sp>
          <p:nvSpPr>
            <p:cNvPr id="21" name="Rectangle 20">
              <a:extLst>
                <a:ext uri="{FF2B5EF4-FFF2-40B4-BE49-F238E27FC236}">
                  <a16:creationId xmlns:a16="http://schemas.microsoft.com/office/drawing/2014/main" id="{C2A6DC63-379C-EF4B-A4AB-9757D44A3A5C}"/>
                </a:ext>
              </a:extLst>
            </p:cNvPr>
            <p:cNvSpPr/>
            <p:nvPr/>
          </p:nvSpPr>
          <p:spPr>
            <a:xfrm>
              <a:off x="1347019" y="943897"/>
              <a:ext cx="6489291" cy="4030435"/>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1267;p62">
              <a:extLst>
                <a:ext uri="{FF2B5EF4-FFF2-40B4-BE49-F238E27FC236}">
                  <a16:creationId xmlns:a16="http://schemas.microsoft.com/office/drawing/2014/main" id="{7310DA85-8673-CD47-91B8-73614A939372}"/>
                </a:ext>
              </a:extLst>
            </p:cNvPr>
            <p:cNvGrpSpPr/>
            <p:nvPr/>
          </p:nvGrpSpPr>
          <p:grpSpPr>
            <a:xfrm>
              <a:off x="1199916" y="830359"/>
              <a:ext cx="6744167" cy="5111586"/>
              <a:chOff x="1572575" y="3497750"/>
              <a:chExt cx="843650" cy="639425"/>
            </a:xfrm>
          </p:grpSpPr>
          <p:sp>
            <p:nvSpPr>
              <p:cNvPr id="23" name="Google Shape;1268;p62">
                <a:extLst>
                  <a:ext uri="{FF2B5EF4-FFF2-40B4-BE49-F238E27FC236}">
                    <a16:creationId xmlns:a16="http://schemas.microsoft.com/office/drawing/2014/main" id="{72E41913-BA09-054E-8C43-7BBAA2F5D3F2}"/>
                  </a:ext>
                </a:extLst>
              </p:cNvPr>
              <p:cNvSpPr/>
              <p:nvPr/>
            </p:nvSpPr>
            <p:spPr>
              <a:xfrm>
                <a:off x="1572575" y="3497750"/>
                <a:ext cx="843650" cy="534600"/>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69;p62">
                <a:extLst>
                  <a:ext uri="{FF2B5EF4-FFF2-40B4-BE49-F238E27FC236}">
                    <a16:creationId xmlns:a16="http://schemas.microsoft.com/office/drawing/2014/main" id="{4910D685-5243-0B44-8895-8851FEAD61D0}"/>
                  </a:ext>
                </a:extLst>
              </p:cNvPr>
              <p:cNvSpPr/>
              <p:nvPr/>
            </p:nvSpPr>
            <p:spPr>
              <a:xfrm>
                <a:off x="1904400" y="4032325"/>
                <a:ext cx="179975" cy="104850"/>
              </a:xfrm>
              <a:custGeom>
                <a:avLst/>
                <a:gdLst/>
                <a:ahLst/>
                <a:cxnLst/>
                <a:rect l="l" t="t" r="r" b="b"/>
                <a:pathLst>
                  <a:path w="7199" h="4194" extrusionOk="0">
                    <a:moveTo>
                      <a:pt x="1" y="1"/>
                    </a:moveTo>
                    <a:lnTo>
                      <a:pt x="1" y="4194"/>
                    </a:lnTo>
                    <a:lnTo>
                      <a:pt x="7198" y="4194"/>
                    </a:lnTo>
                    <a:lnTo>
                      <a:pt x="7198" y="1"/>
                    </a:ln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70;p62">
                <a:extLst>
                  <a:ext uri="{FF2B5EF4-FFF2-40B4-BE49-F238E27FC236}">
                    <a16:creationId xmlns:a16="http://schemas.microsoft.com/office/drawing/2014/main" id="{50A73024-77EA-F840-A3A3-AFEBDBB703A6}"/>
                  </a:ext>
                </a:extLst>
              </p:cNvPr>
              <p:cNvSpPr/>
              <p:nvPr/>
            </p:nvSpPr>
            <p:spPr>
              <a:xfrm>
                <a:off x="1904400" y="4032325"/>
                <a:ext cx="179975" cy="49825"/>
              </a:xfrm>
              <a:custGeom>
                <a:avLst/>
                <a:gdLst/>
                <a:ahLst/>
                <a:cxnLst/>
                <a:rect l="l" t="t" r="r" b="b"/>
                <a:pathLst>
                  <a:path w="7199" h="1993" extrusionOk="0">
                    <a:moveTo>
                      <a:pt x="1" y="1"/>
                    </a:moveTo>
                    <a:lnTo>
                      <a:pt x="1" y="980"/>
                    </a:lnTo>
                    <a:lnTo>
                      <a:pt x="7198" y="1992"/>
                    </a:lnTo>
                    <a:lnTo>
                      <a:pt x="7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71;p62">
                <a:extLst>
                  <a:ext uri="{FF2B5EF4-FFF2-40B4-BE49-F238E27FC236}">
                    <a16:creationId xmlns:a16="http://schemas.microsoft.com/office/drawing/2014/main" id="{1AEF9969-AB99-3444-9A83-BC708146D6D4}"/>
                  </a:ext>
                </a:extLst>
              </p:cNvPr>
              <p:cNvSpPr/>
              <p:nvPr/>
            </p:nvSpPr>
            <p:spPr>
              <a:xfrm>
                <a:off x="1852950" y="4127950"/>
                <a:ext cx="283100" cy="9225"/>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7" name="Picture 26" descr="Chart&#10;&#10;Description automatically generated with medium confidence">
            <a:extLst>
              <a:ext uri="{FF2B5EF4-FFF2-40B4-BE49-F238E27FC236}">
                <a16:creationId xmlns:a16="http://schemas.microsoft.com/office/drawing/2014/main" id="{A9903B84-2BE6-2641-BA51-FA8C29C6F93A}"/>
              </a:ext>
            </a:extLst>
          </p:cNvPr>
          <p:cNvPicPr>
            <a:picLocks noChangeAspect="1"/>
          </p:cNvPicPr>
          <p:nvPr/>
        </p:nvPicPr>
        <p:blipFill rotWithShape="1">
          <a:blip r:embed="rId3">
            <a:duotone>
              <a:schemeClr val="accent6">
                <a:shade val="45000"/>
                <a:satMod val="135000"/>
              </a:schemeClr>
              <a:prstClr val="white"/>
            </a:duotone>
          </a:blip>
          <a:srcRect r="7626"/>
          <a:stretch/>
        </p:blipFill>
        <p:spPr>
          <a:xfrm>
            <a:off x="627475" y="911032"/>
            <a:ext cx="5232552" cy="3262103"/>
          </a:xfrm>
          <a:prstGeom prst="rect">
            <a:avLst/>
          </a:prstGeom>
          <a:solidFill>
            <a:srgbClr val="FFFFFF">
              <a:shade val="85000"/>
            </a:srgbClr>
          </a:solidFill>
          <a:ln w="88900" cap="sq">
            <a:noFill/>
            <a:miter lim="800000"/>
          </a:ln>
          <a:effectLst>
            <a:glow rad="76200">
              <a:schemeClr val="bg1">
                <a:alpha val="40000"/>
              </a:schemeClr>
            </a:glow>
            <a:outerShdw blurRad="55000" dist="18000" dir="5400000" algn="tl" rotWithShape="0">
              <a:srgbClr val="000000">
                <a:alpha val="40000"/>
              </a:srgbClr>
            </a:outerShdw>
            <a:softEdge rad="0"/>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388027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repeatCount="indefinite" fill="hold" nodeType="withEffect">
                                  <p:stCondLst>
                                    <p:cond delay="500"/>
                                  </p:stCondLst>
                                  <p:childTnLst>
                                    <p:animClr clrSpc="hsl" dir="cw">
                                      <p:cBhvr override="childStyle">
                                        <p:cTn id="6" dur="800" fill="hold"/>
                                        <p:tgtEl>
                                          <p:spTgt spid="27"/>
                                        </p:tgtEl>
                                        <p:attrNameLst>
                                          <p:attrName>style.color</p:attrName>
                                        </p:attrNameLst>
                                      </p:cBhvr>
                                      <p:by>
                                        <p:hsl h="0" s="-12549" l="-25098"/>
                                      </p:by>
                                    </p:animClr>
                                    <p:animClr clrSpc="hsl" dir="cw">
                                      <p:cBhvr>
                                        <p:cTn id="7" dur="800" fill="hold"/>
                                        <p:tgtEl>
                                          <p:spTgt spid="27"/>
                                        </p:tgtEl>
                                        <p:attrNameLst>
                                          <p:attrName>fillcolor</p:attrName>
                                        </p:attrNameLst>
                                      </p:cBhvr>
                                      <p:by>
                                        <p:hsl h="0" s="-12549" l="-25098"/>
                                      </p:by>
                                    </p:animClr>
                                    <p:animClr clrSpc="hsl" dir="cw">
                                      <p:cBhvr>
                                        <p:cTn id="8" dur="800" fill="hold"/>
                                        <p:tgtEl>
                                          <p:spTgt spid="27"/>
                                        </p:tgtEl>
                                        <p:attrNameLst>
                                          <p:attrName>stroke.color</p:attrName>
                                        </p:attrNameLst>
                                      </p:cBhvr>
                                      <p:by>
                                        <p:hsl h="0" s="-12549" l="-25098"/>
                                      </p:by>
                                    </p:animClr>
                                    <p:set>
                                      <p:cBhvr>
                                        <p:cTn id="9" dur="800" fill="hold"/>
                                        <p:tgtEl>
                                          <p:spTgt spid="27"/>
                                        </p:tgtEl>
                                        <p:attrNameLst>
                                          <p:attrName>fill.type</p:attrName>
                                        </p:attrNameLst>
                                      </p:cBhvr>
                                      <p:to>
                                        <p:strVal val="solid"/>
                                      </p:to>
                                    </p:set>
                                  </p:childTnLst>
                                </p:cTn>
                              </p:par>
                              <p:par>
                                <p:cTn id="10" presetID="25" presetClass="emph" presetSubtype="0" repeatCount="indefinite" fill="hold" nodeType="withEffect">
                                  <p:stCondLst>
                                    <p:cond delay="500"/>
                                  </p:stCondLst>
                                  <p:childTnLst>
                                    <p:animClr clrSpc="hsl" dir="cw">
                                      <p:cBhvr override="childStyle">
                                        <p:cTn id="11" dur="1000" fill="hold"/>
                                        <p:tgtEl>
                                          <p:spTgt spid="27"/>
                                        </p:tgtEl>
                                        <p:attrNameLst>
                                          <p:attrName>style.color</p:attrName>
                                        </p:attrNameLst>
                                      </p:cBhvr>
                                      <p:by>
                                        <p:hsl h="0" s="-70588" l="0"/>
                                      </p:by>
                                    </p:animClr>
                                    <p:animClr clrSpc="hsl" dir="cw">
                                      <p:cBhvr>
                                        <p:cTn id="12" dur="1000" fill="hold"/>
                                        <p:tgtEl>
                                          <p:spTgt spid="27"/>
                                        </p:tgtEl>
                                        <p:attrNameLst>
                                          <p:attrName>fillcolor</p:attrName>
                                        </p:attrNameLst>
                                      </p:cBhvr>
                                      <p:by>
                                        <p:hsl h="0" s="-70588" l="0"/>
                                      </p:by>
                                    </p:animClr>
                                    <p:animClr clrSpc="hsl" dir="cw">
                                      <p:cBhvr>
                                        <p:cTn id="13" dur="1000" fill="hold"/>
                                        <p:tgtEl>
                                          <p:spTgt spid="27"/>
                                        </p:tgtEl>
                                        <p:attrNameLst>
                                          <p:attrName>stroke.color</p:attrName>
                                        </p:attrNameLst>
                                      </p:cBhvr>
                                      <p:by>
                                        <p:hsl h="0" s="-70588" l="0"/>
                                      </p:by>
                                    </p:animClr>
                                    <p:set>
                                      <p:cBhvr>
                                        <p:cTn id="14" dur="1000" fill="hold"/>
                                        <p:tgtEl>
                                          <p:spTgt spid="27"/>
                                        </p:tgtEl>
                                        <p:attrNameLst>
                                          <p:attrName>fill.type</p:attrName>
                                        </p:attrNameLst>
                                      </p:cBhvr>
                                      <p:to>
                                        <p:strVal val="solid"/>
                                      </p:to>
                                    </p:set>
                                  </p:childTnLst>
                                  <p:subTnLst>
                                    <p:set>
                                      <p:cBhvr override="childStyle">
                                        <p:cTn dur="1" fill="hold" display="0" masterRel="sameClick" afterEffect="1">
                                          <p:stCondLst>
                                            <p:cond evt="end" delay="0">
                                              <p:tn val="10"/>
                                            </p:cond>
                                          </p:stCondLst>
                                        </p:cTn>
                                        <p:tgtEl>
                                          <p:spTgt spid="2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9"/>
          <p:cNvSpPr txBox="1">
            <a:spLocks noGrp="1"/>
          </p:cNvSpPr>
          <p:nvPr>
            <p:ph type="title"/>
          </p:nvPr>
        </p:nvSpPr>
        <p:spPr>
          <a:xfrm>
            <a:off x="696300" y="169168"/>
            <a:ext cx="7751400" cy="572700"/>
          </a:xfrm>
          <a:prstGeom prst="rect">
            <a:avLst/>
          </a:prstGeom>
        </p:spPr>
        <p:txBody>
          <a:bodyPr spcFirstLastPara="1" wrap="square" lIns="91425" tIns="91425" rIns="91425" bIns="91425" anchor="t" anchorCtr="0">
            <a:noAutofit/>
          </a:bodyPr>
          <a:lstStyle/>
          <a:p>
            <a:pPr lvl="0"/>
            <a:r>
              <a:rPr lang="en" dirty="0"/>
              <a:t>Numeric Data Exploration: Each VS Revenue</a:t>
            </a:r>
            <a:endParaRPr dirty="0"/>
          </a:p>
        </p:txBody>
      </p:sp>
      <p:sp>
        <p:nvSpPr>
          <p:cNvPr id="683" name="Google Shape;683;p49"/>
          <p:cNvSpPr/>
          <p:nvPr/>
        </p:nvSpPr>
        <p:spPr>
          <a:xfrm>
            <a:off x="567389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 name="Group 4">
            <a:extLst>
              <a:ext uri="{FF2B5EF4-FFF2-40B4-BE49-F238E27FC236}">
                <a16:creationId xmlns:a16="http://schemas.microsoft.com/office/drawing/2014/main" id="{E2CE8EE1-D458-EF4D-B1EB-82B1623F69D6}"/>
              </a:ext>
            </a:extLst>
          </p:cNvPr>
          <p:cNvGrpSpPr/>
          <p:nvPr/>
        </p:nvGrpSpPr>
        <p:grpSpPr>
          <a:xfrm>
            <a:off x="1199916" y="830359"/>
            <a:ext cx="6744167" cy="5111586"/>
            <a:chOff x="1199916" y="830359"/>
            <a:chExt cx="6744167" cy="5111586"/>
          </a:xfrm>
        </p:grpSpPr>
        <p:sp>
          <p:nvSpPr>
            <p:cNvPr id="2" name="Rectangle 1">
              <a:extLst>
                <a:ext uri="{FF2B5EF4-FFF2-40B4-BE49-F238E27FC236}">
                  <a16:creationId xmlns:a16="http://schemas.microsoft.com/office/drawing/2014/main" id="{EBBD7979-C6AC-664D-AD03-5E7E286AD3E6}"/>
                </a:ext>
              </a:extLst>
            </p:cNvPr>
            <p:cNvSpPr/>
            <p:nvPr/>
          </p:nvSpPr>
          <p:spPr>
            <a:xfrm>
              <a:off x="1347019" y="943897"/>
              <a:ext cx="6489291" cy="4030435"/>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oogle Shape;1267;p62">
              <a:extLst>
                <a:ext uri="{FF2B5EF4-FFF2-40B4-BE49-F238E27FC236}">
                  <a16:creationId xmlns:a16="http://schemas.microsoft.com/office/drawing/2014/main" id="{FDF07D4A-0627-EE4A-A189-806E7ED381F7}"/>
                </a:ext>
              </a:extLst>
            </p:cNvPr>
            <p:cNvGrpSpPr/>
            <p:nvPr/>
          </p:nvGrpSpPr>
          <p:grpSpPr>
            <a:xfrm>
              <a:off x="1199916" y="830359"/>
              <a:ext cx="6744167" cy="5111586"/>
              <a:chOff x="1572575" y="3497750"/>
              <a:chExt cx="843650" cy="639425"/>
            </a:xfrm>
          </p:grpSpPr>
          <p:sp>
            <p:nvSpPr>
              <p:cNvPr id="15" name="Google Shape;1268;p62">
                <a:extLst>
                  <a:ext uri="{FF2B5EF4-FFF2-40B4-BE49-F238E27FC236}">
                    <a16:creationId xmlns:a16="http://schemas.microsoft.com/office/drawing/2014/main" id="{FC0902C6-F659-8E41-877E-819F0576F8E4}"/>
                  </a:ext>
                </a:extLst>
              </p:cNvPr>
              <p:cNvSpPr/>
              <p:nvPr/>
            </p:nvSpPr>
            <p:spPr>
              <a:xfrm>
                <a:off x="1572575" y="3497750"/>
                <a:ext cx="843650" cy="534600"/>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p62">
                <a:extLst>
                  <a:ext uri="{FF2B5EF4-FFF2-40B4-BE49-F238E27FC236}">
                    <a16:creationId xmlns:a16="http://schemas.microsoft.com/office/drawing/2014/main" id="{1DFBCA3D-7A85-104A-B129-7912098BE6B5}"/>
                  </a:ext>
                </a:extLst>
              </p:cNvPr>
              <p:cNvSpPr/>
              <p:nvPr/>
            </p:nvSpPr>
            <p:spPr>
              <a:xfrm>
                <a:off x="1904400" y="4032325"/>
                <a:ext cx="179975" cy="104850"/>
              </a:xfrm>
              <a:custGeom>
                <a:avLst/>
                <a:gdLst/>
                <a:ahLst/>
                <a:cxnLst/>
                <a:rect l="l" t="t" r="r" b="b"/>
                <a:pathLst>
                  <a:path w="7199" h="4194" extrusionOk="0">
                    <a:moveTo>
                      <a:pt x="1" y="1"/>
                    </a:moveTo>
                    <a:lnTo>
                      <a:pt x="1" y="4194"/>
                    </a:lnTo>
                    <a:lnTo>
                      <a:pt x="7198" y="4194"/>
                    </a:lnTo>
                    <a:lnTo>
                      <a:pt x="7198" y="1"/>
                    </a:ln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0;p62">
                <a:extLst>
                  <a:ext uri="{FF2B5EF4-FFF2-40B4-BE49-F238E27FC236}">
                    <a16:creationId xmlns:a16="http://schemas.microsoft.com/office/drawing/2014/main" id="{E8047E00-FD8F-284C-B454-C000F3A16257}"/>
                  </a:ext>
                </a:extLst>
              </p:cNvPr>
              <p:cNvSpPr/>
              <p:nvPr/>
            </p:nvSpPr>
            <p:spPr>
              <a:xfrm>
                <a:off x="1904400" y="4032325"/>
                <a:ext cx="179975" cy="49825"/>
              </a:xfrm>
              <a:custGeom>
                <a:avLst/>
                <a:gdLst/>
                <a:ahLst/>
                <a:cxnLst/>
                <a:rect l="l" t="t" r="r" b="b"/>
                <a:pathLst>
                  <a:path w="7199" h="1993" extrusionOk="0">
                    <a:moveTo>
                      <a:pt x="1" y="1"/>
                    </a:moveTo>
                    <a:lnTo>
                      <a:pt x="1" y="980"/>
                    </a:lnTo>
                    <a:lnTo>
                      <a:pt x="7198" y="1992"/>
                    </a:lnTo>
                    <a:lnTo>
                      <a:pt x="7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1;p62">
                <a:extLst>
                  <a:ext uri="{FF2B5EF4-FFF2-40B4-BE49-F238E27FC236}">
                    <a16:creationId xmlns:a16="http://schemas.microsoft.com/office/drawing/2014/main" id="{9504E57C-C2BC-B149-9EE4-8D2634FAF54C}"/>
                  </a:ext>
                </a:extLst>
              </p:cNvPr>
              <p:cNvSpPr/>
              <p:nvPr/>
            </p:nvSpPr>
            <p:spPr>
              <a:xfrm>
                <a:off x="1852950" y="4127950"/>
                <a:ext cx="283100" cy="9225"/>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 name="Picture 11" descr="Graphical user interface, application, PowerPoint&#10;&#10;Description automatically generated">
            <a:extLst>
              <a:ext uri="{FF2B5EF4-FFF2-40B4-BE49-F238E27FC236}">
                <a16:creationId xmlns:a16="http://schemas.microsoft.com/office/drawing/2014/main" id="{5C632453-09B6-E24B-B18B-5EDD63DC8A68}"/>
              </a:ext>
            </a:extLst>
          </p:cNvPr>
          <p:cNvPicPr>
            <a:picLocks noChangeAspect="1"/>
          </p:cNvPicPr>
          <p:nvPr/>
        </p:nvPicPr>
        <p:blipFill rotWithShape="1">
          <a:blip r:embed="rId3"/>
          <a:srcRect l="230" t="744" r="226" b="895"/>
          <a:stretch/>
        </p:blipFill>
        <p:spPr>
          <a:xfrm>
            <a:off x="1366682" y="1002339"/>
            <a:ext cx="6449963" cy="3913550"/>
          </a:xfrm>
          <a:prstGeom prst="rect">
            <a:avLst/>
          </a:prstGeom>
          <a:solidFill>
            <a:srgbClr val="FFFFFF">
              <a:shade val="85000"/>
            </a:srgbClr>
          </a:solidFill>
          <a:ln w="88900" cap="sq">
            <a:noFill/>
            <a:miter lim="800000"/>
          </a:ln>
          <a:effectLst>
            <a:glow rad="63500">
              <a:schemeClr val="bg1">
                <a:lumMod val="65000"/>
                <a:alpha val="40000"/>
              </a:schemeClr>
            </a:glow>
            <a:outerShdw blurRad="55000" dist="18000" dir="5400000" algn="tl" rotWithShape="0">
              <a:srgbClr val="000000">
                <a:alpha val="0"/>
              </a:srgbClr>
            </a:outerShdw>
            <a:softEdge rad="0"/>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269249886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3" name="Google Shape;683;p49"/>
          <p:cNvSpPr/>
          <p:nvPr/>
        </p:nvSpPr>
        <p:spPr>
          <a:xfrm>
            <a:off x="567389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Chart, bar chart, histogram&#10;&#10;Description automatically generated">
            <a:extLst>
              <a:ext uri="{FF2B5EF4-FFF2-40B4-BE49-F238E27FC236}">
                <a16:creationId xmlns:a16="http://schemas.microsoft.com/office/drawing/2014/main" id="{A627113B-7344-B446-A204-19CB8B32DF7C}"/>
              </a:ext>
            </a:extLst>
          </p:cNvPr>
          <p:cNvPicPr>
            <a:picLocks noChangeAspect="1"/>
          </p:cNvPicPr>
          <p:nvPr/>
        </p:nvPicPr>
        <p:blipFill>
          <a:blip r:embed="rId3">
            <a:duotone>
              <a:schemeClr val="accent5">
                <a:shade val="45000"/>
                <a:satMod val="135000"/>
              </a:schemeClr>
              <a:prstClr val="white"/>
            </a:duotone>
          </a:blip>
          <a:stretch>
            <a:fillRect/>
          </a:stretch>
        </p:blipFill>
        <p:spPr>
          <a:xfrm>
            <a:off x="996950" y="1334461"/>
            <a:ext cx="7150100" cy="32639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Google Shape;1296;p64">
            <a:extLst>
              <a:ext uri="{FF2B5EF4-FFF2-40B4-BE49-F238E27FC236}">
                <a16:creationId xmlns:a16="http://schemas.microsoft.com/office/drawing/2014/main" id="{28C690F8-5CBF-2245-87D8-38959B1E02BD}"/>
              </a:ext>
            </a:extLst>
          </p:cNvPr>
          <p:cNvSpPr/>
          <p:nvPr/>
        </p:nvSpPr>
        <p:spPr>
          <a:xfrm rot="16200000">
            <a:off x="2993786" y="-813002"/>
            <a:ext cx="3398802" cy="7558826"/>
          </a:xfrm>
          <a:custGeom>
            <a:avLst/>
            <a:gdLst/>
            <a:ahLst/>
            <a:cxnLst/>
            <a:rect l="l" t="t" r="r" b="b"/>
            <a:pathLst>
              <a:path w="13450" h="26732" extrusionOk="0">
                <a:moveTo>
                  <a:pt x="12354" y="461"/>
                </a:moveTo>
                <a:cubicBezTo>
                  <a:pt x="12730" y="461"/>
                  <a:pt x="13031" y="762"/>
                  <a:pt x="13031" y="1139"/>
                </a:cubicBezTo>
                <a:lnTo>
                  <a:pt x="13031" y="24221"/>
                </a:lnTo>
                <a:cubicBezTo>
                  <a:pt x="13031" y="24598"/>
                  <a:pt x="12730" y="24899"/>
                  <a:pt x="12354" y="24899"/>
                </a:cubicBezTo>
                <a:lnTo>
                  <a:pt x="1097" y="24899"/>
                </a:lnTo>
                <a:cubicBezTo>
                  <a:pt x="720" y="24899"/>
                  <a:pt x="419" y="24598"/>
                  <a:pt x="419" y="24221"/>
                </a:cubicBezTo>
                <a:lnTo>
                  <a:pt x="419" y="1139"/>
                </a:lnTo>
                <a:cubicBezTo>
                  <a:pt x="419" y="762"/>
                  <a:pt x="720" y="461"/>
                  <a:pt x="1097" y="461"/>
                </a:cubicBezTo>
                <a:close/>
                <a:moveTo>
                  <a:pt x="1022" y="0"/>
                </a:moveTo>
                <a:cubicBezTo>
                  <a:pt x="461" y="0"/>
                  <a:pt x="1" y="452"/>
                  <a:pt x="1" y="1021"/>
                </a:cubicBezTo>
                <a:lnTo>
                  <a:pt x="1" y="25711"/>
                </a:lnTo>
                <a:cubicBezTo>
                  <a:pt x="1" y="26280"/>
                  <a:pt x="461" y="26732"/>
                  <a:pt x="1022" y="26732"/>
                </a:cubicBezTo>
                <a:lnTo>
                  <a:pt x="12429" y="26732"/>
                </a:lnTo>
                <a:cubicBezTo>
                  <a:pt x="12998" y="26732"/>
                  <a:pt x="13450" y="26271"/>
                  <a:pt x="13450" y="25711"/>
                </a:cubicBezTo>
                <a:lnTo>
                  <a:pt x="13450" y="1021"/>
                </a:lnTo>
                <a:cubicBezTo>
                  <a:pt x="13450" y="452"/>
                  <a:pt x="12998" y="0"/>
                  <a:pt x="12429" y="0"/>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7;p64">
            <a:extLst>
              <a:ext uri="{FF2B5EF4-FFF2-40B4-BE49-F238E27FC236}">
                <a16:creationId xmlns:a16="http://schemas.microsoft.com/office/drawing/2014/main" id="{F93137F6-9EFE-F245-99CE-0F3006E2D430}"/>
              </a:ext>
            </a:extLst>
          </p:cNvPr>
          <p:cNvSpPr/>
          <p:nvPr/>
        </p:nvSpPr>
        <p:spPr>
          <a:xfrm>
            <a:off x="8017387" y="2802671"/>
            <a:ext cx="406679" cy="406135"/>
          </a:xfrm>
          <a:custGeom>
            <a:avLst/>
            <a:gdLst/>
            <a:ahLst/>
            <a:cxnLst/>
            <a:rect l="l" t="t" r="r" b="b"/>
            <a:pathLst>
              <a:path w="730" h="729" extrusionOk="0">
                <a:moveTo>
                  <a:pt x="511" y="84"/>
                </a:moveTo>
                <a:cubicBezTo>
                  <a:pt x="587" y="84"/>
                  <a:pt x="645" y="143"/>
                  <a:pt x="645" y="218"/>
                </a:cubicBezTo>
                <a:lnTo>
                  <a:pt x="645" y="511"/>
                </a:lnTo>
                <a:cubicBezTo>
                  <a:pt x="645" y="586"/>
                  <a:pt x="587" y="653"/>
                  <a:pt x="511" y="653"/>
                </a:cubicBezTo>
                <a:lnTo>
                  <a:pt x="219" y="653"/>
                </a:lnTo>
                <a:cubicBezTo>
                  <a:pt x="143" y="653"/>
                  <a:pt x="76" y="586"/>
                  <a:pt x="76" y="511"/>
                </a:cubicBezTo>
                <a:lnTo>
                  <a:pt x="76" y="218"/>
                </a:lnTo>
                <a:cubicBezTo>
                  <a:pt x="76" y="143"/>
                  <a:pt x="143" y="84"/>
                  <a:pt x="219" y="84"/>
                </a:cubicBezTo>
                <a:close/>
                <a:moveTo>
                  <a:pt x="219" y="0"/>
                </a:moveTo>
                <a:cubicBezTo>
                  <a:pt x="101" y="0"/>
                  <a:pt x="1" y="101"/>
                  <a:pt x="1" y="218"/>
                </a:cubicBezTo>
                <a:lnTo>
                  <a:pt x="1" y="511"/>
                </a:lnTo>
                <a:cubicBezTo>
                  <a:pt x="1" y="628"/>
                  <a:pt x="101" y="729"/>
                  <a:pt x="219" y="729"/>
                </a:cubicBezTo>
                <a:lnTo>
                  <a:pt x="511" y="729"/>
                </a:lnTo>
                <a:cubicBezTo>
                  <a:pt x="629" y="729"/>
                  <a:pt x="729" y="628"/>
                  <a:pt x="729" y="511"/>
                </a:cubicBezTo>
                <a:lnTo>
                  <a:pt x="729" y="218"/>
                </a:lnTo>
                <a:cubicBezTo>
                  <a:pt x="729" y="101"/>
                  <a:pt x="629" y="0"/>
                  <a:pt x="511"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681;p49">
            <a:extLst>
              <a:ext uri="{FF2B5EF4-FFF2-40B4-BE49-F238E27FC236}">
                <a16:creationId xmlns:a16="http://schemas.microsoft.com/office/drawing/2014/main" id="{6465D430-164A-F64E-8AA4-C987857083CC}"/>
              </a:ext>
            </a:extLst>
          </p:cNvPr>
          <p:cNvSpPr txBox="1">
            <a:spLocks/>
          </p:cNvSpPr>
          <p:nvPr/>
        </p:nvSpPr>
        <p:spPr>
          <a:xfrm>
            <a:off x="696300" y="169168"/>
            <a:ext cx="7751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 dirty="0"/>
              <a:t>Categorical Data Exploration: Genres VS Revenue</a:t>
            </a:r>
            <a:endParaRPr lang="en-US" dirty="0"/>
          </a:p>
        </p:txBody>
      </p:sp>
    </p:spTree>
    <p:extLst>
      <p:ext uri="{BB962C8B-B14F-4D97-AF65-F5344CB8AC3E}">
        <p14:creationId xmlns:p14="http://schemas.microsoft.com/office/powerpoint/2010/main" val="29356200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3" name="Google Shape;683;p49"/>
          <p:cNvSpPr/>
          <p:nvPr/>
        </p:nvSpPr>
        <p:spPr>
          <a:xfrm>
            <a:off x="567389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text, screenshot&#10;&#10;Description automatically generated">
            <a:extLst>
              <a:ext uri="{FF2B5EF4-FFF2-40B4-BE49-F238E27FC236}">
                <a16:creationId xmlns:a16="http://schemas.microsoft.com/office/drawing/2014/main" id="{AB085E8D-BDE7-8F47-8A6C-B62637DE907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539"/>
                    </a14:imgEffect>
                    <a14:imgEffect>
                      <a14:saturation sat="149000"/>
                    </a14:imgEffect>
                  </a14:imgLayer>
                </a14:imgProps>
              </a:ext>
            </a:extLst>
          </a:blip>
          <a:stretch>
            <a:fillRect/>
          </a:stretch>
        </p:blipFill>
        <p:spPr>
          <a:xfrm>
            <a:off x="2163096" y="980192"/>
            <a:ext cx="4967914" cy="368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3" name="Group 12">
            <a:extLst>
              <a:ext uri="{FF2B5EF4-FFF2-40B4-BE49-F238E27FC236}">
                <a16:creationId xmlns:a16="http://schemas.microsoft.com/office/drawing/2014/main" id="{AF8D7BE2-E997-884E-8A67-AE75A366CC71}"/>
              </a:ext>
            </a:extLst>
          </p:cNvPr>
          <p:cNvGrpSpPr/>
          <p:nvPr/>
        </p:nvGrpSpPr>
        <p:grpSpPr>
          <a:xfrm>
            <a:off x="2003159" y="858020"/>
            <a:ext cx="5318107" cy="3925971"/>
            <a:chOff x="2003159" y="858020"/>
            <a:chExt cx="5318107" cy="3925971"/>
          </a:xfrm>
        </p:grpSpPr>
        <p:sp>
          <p:nvSpPr>
            <p:cNvPr id="8" name="Google Shape;1282;p63">
              <a:extLst>
                <a:ext uri="{FF2B5EF4-FFF2-40B4-BE49-F238E27FC236}">
                  <a16:creationId xmlns:a16="http://schemas.microsoft.com/office/drawing/2014/main" id="{CF94B238-51F1-2B42-9096-FF08ECE8FB6B}"/>
                </a:ext>
              </a:extLst>
            </p:cNvPr>
            <p:cNvSpPr/>
            <p:nvPr/>
          </p:nvSpPr>
          <p:spPr>
            <a:xfrm rot="16200000">
              <a:off x="2699227" y="161952"/>
              <a:ext cx="3925971" cy="5318107"/>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3;p63">
              <a:extLst>
                <a:ext uri="{FF2B5EF4-FFF2-40B4-BE49-F238E27FC236}">
                  <a16:creationId xmlns:a16="http://schemas.microsoft.com/office/drawing/2014/main" id="{385A83D9-4F75-114D-B5FD-674C670D849E}"/>
                </a:ext>
              </a:extLst>
            </p:cNvPr>
            <p:cNvSpPr/>
            <p:nvPr/>
          </p:nvSpPr>
          <p:spPr>
            <a:xfrm>
              <a:off x="2047819" y="2775296"/>
              <a:ext cx="115277" cy="112456"/>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Google Shape;681;p49">
            <a:extLst>
              <a:ext uri="{FF2B5EF4-FFF2-40B4-BE49-F238E27FC236}">
                <a16:creationId xmlns:a16="http://schemas.microsoft.com/office/drawing/2014/main" id="{5CB7AFB6-04C5-A04A-A3F3-D6DCBFDDFEE8}"/>
              </a:ext>
            </a:extLst>
          </p:cNvPr>
          <p:cNvSpPr txBox="1">
            <a:spLocks/>
          </p:cNvSpPr>
          <p:nvPr/>
        </p:nvSpPr>
        <p:spPr>
          <a:xfrm>
            <a:off x="696299" y="169168"/>
            <a:ext cx="80000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 dirty="0"/>
              <a:t>Categorical Data Exploration: Language VS Revenue</a:t>
            </a:r>
            <a:endParaRPr lang="en-US" dirty="0"/>
          </a:p>
        </p:txBody>
      </p:sp>
    </p:spTree>
    <p:extLst>
      <p:ext uri="{BB962C8B-B14F-4D97-AF65-F5344CB8AC3E}">
        <p14:creationId xmlns:p14="http://schemas.microsoft.com/office/powerpoint/2010/main" val="134518592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3" name="Google Shape;683;p49"/>
          <p:cNvSpPr/>
          <p:nvPr/>
        </p:nvSpPr>
        <p:spPr>
          <a:xfrm>
            <a:off x="567389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B085E8D-BDE7-8F47-8A6C-B62637DE907A}"/>
              </a:ext>
            </a:extLst>
          </p:cNvPr>
          <p:cNvPicPr>
            <a:picLocks noChangeAspect="1"/>
          </p:cNvPicPr>
          <p:nvPr/>
        </p:nvPicPr>
        <p:blipFill>
          <a:blip r:embed="rId4"/>
          <a:srcRect/>
          <a:stretch/>
        </p:blipFill>
        <p:spPr>
          <a:xfrm>
            <a:off x="2146236" y="1019520"/>
            <a:ext cx="4994606" cy="3640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 name="Group 4">
            <a:extLst>
              <a:ext uri="{FF2B5EF4-FFF2-40B4-BE49-F238E27FC236}">
                <a16:creationId xmlns:a16="http://schemas.microsoft.com/office/drawing/2014/main" id="{45632A21-2674-7D4F-BDDC-A01BB2B1D469}"/>
              </a:ext>
            </a:extLst>
          </p:cNvPr>
          <p:cNvGrpSpPr/>
          <p:nvPr/>
        </p:nvGrpSpPr>
        <p:grpSpPr>
          <a:xfrm>
            <a:off x="2003159" y="858020"/>
            <a:ext cx="5318107" cy="3925971"/>
            <a:chOff x="2003159" y="858020"/>
            <a:chExt cx="5318107" cy="3925971"/>
          </a:xfrm>
        </p:grpSpPr>
        <p:sp>
          <p:nvSpPr>
            <p:cNvPr id="6" name="Google Shape;1282;p63">
              <a:extLst>
                <a:ext uri="{FF2B5EF4-FFF2-40B4-BE49-F238E27FC236}">
                  <a16:creationId xmlns:a16="http://schemas.microsoft.com/office/drawing/2014/main" id="{910EAA6C-4B04-2C46-9DB1-3DFC9AC16271}"/>
                </a:ext>
              </a:extLst>
            </p:cNvPr>
            <p:cNvSpPr/>
            <p:nvPr/>
          </p:nvSpPr>
          <p:spPr>
            <a:xfrm rot="16200000">
              <a:off x="2699227" y="161952"/>
              <a:ext cx="3925971" cy="5318107"/>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3;p63">
              <a:extLst>
                <a:ext uri="{FF2B5EF4-FFF2-40B4-BE49-F238E27FC236}">
                  <a16:creationId xmlns:a16="http://schemas.microsoft.com/office/drawing/2014/main" id="{5E29CEBC-A4EF-CC43-B29B-4D8AB81B03A4}"/>
                </a:ext>
              </a:extLst>
            </p:cNvPr>
            <p:cNvSpPr/>
            <p:nvPr/>
          </p:nvSpPr>
          <p:spPr>
            <a:xfrm>
              <a:off x="2047819" y="2775296"/>
              <a:ext cx="115277" cy="112456"/>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Google Shape;681;p49">
            <a:extLst>
              <a:ext uri="{FF2B5EF4-FFF2-40B4-BE49-F238E27FC236}">
                <a16:creationId xmlns:a16="http://schemas.microsoft.com/office/drawing/2014/main" id="{81F68388-8F70-9D47-9589-7108BD580037}"/>
              </a:ext>
            </a:extLst>
          </p:cNvPr>
          <p:cNvSpPr txBox="1">
            <a:spLocks/>
          </p:cNvSpPr>
          <p:nvPr/>
        </p:nvSpPr>
        <p:spPr>
          <a:xfrm>
            <a:off x="696299" y="169168"/>
            <a:ext cx="80000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 dirty="0"/>
              <a:t>Categorical Data Exploration: Language VS Revenue</a:t>
            </a:r>
            <a:endParaRPr lang="en-US" dirty="0"/>
          </a:p>
        </p:txBody>
      </p:sp>
    </p:spTree>
    <p:extLst>
      <p:ext uri="{BB962C8B-B14F-4D97-AF65-F5344CB8AC3E}">
        <p14:creationId xmlns:p14="http://schemas.microsoft.com/office/powerpoint/2010/main" val="958550718"/>
      </p:ext>
    </p:extLst>
  </p:cSld>
  <p:clrMapOvr>
    <a:masterClrMapping/>
  </p:clrMapOvr>
  <mc:AlternateContent xmlns:mc="http://schemas.openxmlformats.org/markup-compatibility/2006" xmlns:p14="http://schemas.microsoft.com/office/powerpoint/2010/main">
    <mc:Choice Requires="p14">
      <p:transition>
        <p14:flash/>
        <p:sndAc>
          <p:stSnd>
            <p:snd r:embed="rId3" name="bomb.wav"/>
          </p:stSnd>
        </p:sndAc>
      </p:transition>
    </mc:Choice>
    <mc:Fallback xmlns="">
      <p:transition>
        <p:fade/>
        <p:sndAc>
          <p:stSnd>
            <p:snd r:embed="rId5" name="bomb.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3" name="Google Shape;683;p49"/>
          <p:cNvSpPr/>
          <p:nvPr/>
        </p:nvSpPr>
        <p:spPr>
          <a:xfrm>
            <a:off x="567389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1;p49">
            <a:extLst>
              <a:ext uri="{FF2B5EF4-FFF2-40B4-BE49-F238E27FC236}">
                <a16:creationId xmlns:a16="http://schemas.microsoft.com/office/drawing/2014/main" id="{6A837CF1-70B4-F241-985B-A46498C6C99D}"/>
              </a:ext>
            </a:extLst>
          </p:cNvPr>
          <p:cNvSpPr txBox="1">
            <a:spLocks/>
          </p:cNvSpPr>
          <p:nvPr/>
        </p:nvSpPr>
        <p:spPr>
          <a:xfrm>
            <a:off x="696299" y="169168"/>
            <a:ext cx="80000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 dirty="0"/>
              <a:t>Categorical Data Exploration: Time VS Revenue</a:t>
            </a:r>
            <a:endParaRPr lang="en-US" dirty="0"/>
          </a:p>
        </p:txBody>
      </p:sp>
      <p:grpSp>
        <p:nvGrpSpPr>
          <p:cNvPr id="8" name="Group 7">
            <a:extLst>
              <a:ext uri="{FF2B5EF4-FFF2-40B4-BE49-F238E27FC236}">
                <a16:creationId xmlns:a16="http://schemas.microsoft.com/office/drawing/2014/main" id="{37856A98-48E1-5149-A54D-890735BA7194}"/>
              </a:ext>
            </a:extLst>
          </p:cNvPr>
          <p:cNvGrpSpPr/>
          <p:nvPr/>
        </p:nvGrpSpPr>
        <p:grpSpPr>
          <a:xfrm>
            <a:off x="-84793" y="2010140"/>
            <a:ext cx="9228793" cy="2702791"/>
            <a:chOff x="-84793" y="2010140"/>
            <a:chExt cx="9228793" cy="2702791"/>
          </a:xfrm>
        </p:grpSpPr>
        <p:pic>
          <p:nvPicPr>
            <p:cNvPr id="4098" name="Picture 2">
              <a:extLst>
                <a:ext uri="{FF2B5EF4-FFF2-40B4-BE49-F238E27FC236}">
                  <a16:creationId xmlns:a16="http://schemas.microsoft.com/office/drawing/2014/main" id="{BB4476EA-6B75-A345-BF77-64D5DC1F4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85" y="2098383"/>
              <a:ext cx="3800273" cy="2538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stA="17000" endPos="65000" dist="50800" dir="5400000" sy="-100000" algn="bl" rotWithShape="0"/>
            </a:effectLst>
            <a:scene3d>
              <a:camera prst="orthographicFront"/>
              <a:lightRig rig="twoPt" dir="t">
                <a:rot lat="0" lon="0" rev="7200000"/>
              </a:lightRig>
            </a:scene3d>
            <a:sp3d>
              <a:bevelT w="25400" h="19050"/>
              <a:contourClr>
                <a:srgbClr val="FFFFFF"/>
              </a:contourClr>
            </a:sp3d>
          </p:spPr>
        </p:pic>
        <p:pic>
          <p:nvPicPr>
            <p:cNvPr id="4100" name="Picture 4">
              <a:extLst>
                <a:ext uri="{FF2B5EF4-FFF2-40B4-BE49-F238E27FC236}">
                  <a16:creationId xmlns:a16="http://schemas.microsoft.com/office/drawing/2014/main" id="{C0026B11-2B5A-204A-8872-96ADAEE81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1" y="2091105"/>
              <a:ext cx="5096446" cy="25553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stA="23000" endPos="65000" dist="50800" dir="5400000" sy="-100000" algn="bl" rotWithShape="0"/>
            </a:effectLst>
            <a:scene3d>
              <a:camera prst="orthographicFront"/>
              <a:lightRig rig="twoPt" dir="t">
                <a:rot lat="0" lon="0" rev="7200000"/>
              </a:lightRig>
            </a:scene3d>
            <a:sp3d>
              <a:bevelT w="25400" h="19050"/>
              <a:contourClr>
                <a:srgbClr val="FFFFFF"/>
              </a:contourClr>
            </a:sp3d>
          </p:spPr>
        </p:pic>
        <p:grpSp>
          <p:nvGrpSpPr>
            <p:cNvPr id="10" name="Group 9">
              <a:extLst>
                <a:ext uri="{FF2B5EF4-FFF2-40B4-BE49-F238E27FC236}">
                  <a16:creationId xmlns:a16="http://schemas.microsoft.com/office/drawing/2014/main" id="{99BBE11D-2861-D54E-BD0C-A4DC35669F29}"/>
                </a:ext>
              </a:extLst>
            </p:cNvPr>
            <p:cNvGrpSpPr/>
            <p:nvPr/>
          </p:nvGrpSpPr>
          <p:grpSpPr>
            <a:xfrm>
              <a:off x="-84793" y="2022026"/>
              <a:ext cx="4135684" cy="2690904"/>
              <a:chOff x="2003159" y="858020"/>
              <a:chExt cx="5318107" cy="3925971"/>
            </a:xfrm>
          </p:grpSpPr>
          <p:sp>
            <p:nvSpPr>
              <p:cNvPr id="11" name="Google Shape;1282;p63">
                <a:extLst>
                  <a:ext uri="{FF2B5EF4-FFF2-40B4-BE49-F238E27FC236}">
                    <a16:creationId xmlns:a16="http://schemas.microsoft.com/office/drawing/2014/main" id="{80DA7398-1085-BC42-AB1D-4188B87F6DD5}"/>
                  </a:ext>
                </a:extLst>
              </p:cNvPr>
              <p:cNvSpPr/>
              <p:nvPr/>
            </p:nvSpPr>
            <p:spPr>
              <a:xfrm rot="16200000">
                <a:off x="2699227" y="161952"/>
                <a:ext cx="3925971" cy="5318107"/>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3;p63">
                <a:extLst>
                  <a:ext uri="{FF2B5EF4-FFF2-40B4-BE49-F238E27FC236}">
                    <a16:creationId xmlns:a16="http://schemas.microsoft.com/office/drawing/2014/main" id="{D6258B50-8184-F940-8CE8-C5CFF7453A22}"/>
                  </a:ext>
                </a:extLst>
              </p:cNvPr>
              <p:cNvSpPr/>
              <p:nvPr/>
            </p:nvSpPr>
            <p:spPr>
              <a:xfrm>
                <a:off x="2047819" y="2775296"/>
                <a:ext cx="115277" cy="112456"/>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Picture 5" descr="A picture containing text, monitor, electronics, screen&#10;&#10;Description automatically generated">
              <a:extLst>
                <a:ext uri="{FF2B5EF4-FFF2-40B4-BE49-F238E27FC236}">
                  <a16:creationId xmlns:a16="http://schemas.microsoft.com/office/drawing/2014/main" id="{FBD9A9B4-4FF8-D54C-A8DE-9685D6AA2385}"/>
                </a:ext>
              </a:extLst>
            </p:cNvPr>
            <p:cNvPicPr>
              <a:picLocks noChangeAspect="1"/>
            </p:cNvPicPr>
            <p:nvPr/>
          </p:nvPicPr>
          <p:blipFill rotWithShape="1">
            <a:blip r:embed="rId5">
              <a:grayscl/>
              <a:extLst>
                <a:ext uri="{BEBA8EAE-BF5A-486C-A8C5-ECC9F3942E4B}">
                  <a14:imgProps xmlns:a14="http://schemas.microsoft.com/office/drawing/2010/main">
                    <a14:imgLayer r:embed="rId6">
                      <a14:imgEffect>
                        <a14:colorTemperature colorTemp="10435"/>
                      </a14:imgEffect>
                      <a14:imgEffect>
                        <a14:saturation sat="400000"/>
                      </a14:imgEffect>
                    </a14:imgLayer>
                  </a14:imgProps>
                </a:ext>
              </a:extLst>
            </a:blip>
            <a:srcRect r="95922"/>
            <a:stretch/>
          </p:blipFill>
          <p:spPr>
            <a:xfrm>
              <a:off x="3907367" y="2010140"/>
              <a:ext cx="211282" cy="2692400"/>
            </a:xfrm>
            <a:prstGeom prst="rect">
              <a:avLst/>
            </a:prstGeom>
          </p:spPr>
        </p:pic>
        <p:grpSp>
          <p:nvGrpSpPr>
            <p:cNvPr id="13" name="Group 12">
              <a:extLst>
                <a:ext uri="{FF2B5EF4-FFF2-40B4-BE49-F238E27FC236}">
                  <a16:creationId xmlns:a16="http://schemas.microsoft.com/office/drawing/2014/main" id="{C3BA68E5-63B2-7B4D-90B5-E6BACECB93EB}"/>
                </a:ext>
              </a:extLst>
            </p:cNvPr>
            <p:cNvGrpSpPr/>
            <p:nvPr/>
          </p:nvGrpSpPr>
          <p:grpSpPr>
            <a:xfrm>
              <a:off x="3962401" y="2022026"/>
              <a:ext cx="5181599" cy="2690905"/>
              <a:chOff x="2003159" y="858020"/>
              <a:chExt cx="5318107" cy="3925971"/>
            </a:xfrm>
          </p:grpSpPr>
          <p:sp>
            <p:nvSpPr>
              <p:cNvPr id="14" name="Google Shape;1282;p63">
                <a:extLst>
                  <a:ext uri="{FF2B5EF4-FFF2-40B4-BE49-F238E27FC236}">
                    <a16:creationId xmlns:a16="http://schemas.microsoft.com/office/drawing/2014/main" id="{5E5913BA-EE64-434A-A9E0-7F9F043FE7F6}"/>
                  </a:ext>
                </a:extLst>
              </p:cNvPr>
              <p:cNvSpPr/>
              <p:nvPr/>
            </p:nvSpPr>
            <p:spPr>
              <a:xfrm rot="16200000">
                <a:off x="2699227" y="161952"/>
                <a:ext cx="3925971" cy="5318107"/>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3;p63">
                <a:extLst>
                  <a:ext uri="{FF2B5EF4-FFF2-40B4-BE49-F238E27FC236}">
                    <a16:creationId xmlns:a16="http://schemas.microsoft.com/office/drawing/2014/main" id="{3967EC55-FA3A-A049-9DE7-3313F70400D3}"/>
                  </a:ext>
                </a:extLst>
              </p:cNvPr>
              <p:cNvSpPr/>
              <p:nvPr/>
            </p:nvSpPr>
            <p:spPr>
              <a:xfrm>
                <a:off x="2052318" y="2709793"/>
                <a:ext cx="115734" cy="170401"/>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3" name="Google Shape;681;p49">
            <a:extLst>
              <a:ext uri="{FF2B5EF4-FFF2-40B4-BE49-F238E27FC236}">
                <a16:creationId xmlns:a16="http://schemas.microsoft.com/office/drawing/2014/main" id="{05C80921-D88A-E546-A3BD-D344DBE52C0C}"/>
              </a:ext>
            </a:extLst>
          </p:cNvPr>
          <p:cNvSpPr txBox="1">
            <a:spLocks/>
          </p:cNvSpPr>
          <p:nvPr/>
        </p:nvSpPr>
        <p:spPr>
          <a:xfrm>
            <a:off x="1090767" y="1518774"/>
            <a:ext cx="1784563" cy="465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pPr algn="ctr"/>
            <a:r>
              <a:rPr lang="en" sz="1600" dirty="0"/>
              <a:t>Weekday</a:t>
            </a:r>
            <a:endParaRPr lang="en-US" sz="1600" dirty="0"/>
          </a:p>
        </p:txBody>
      </p:sp>
      <p:sp>
        <p:nvSpPr>
          <p:cNvPr id="24" name="Google Shape;681;p49">
            <a:extLst>
              <a:ext uri="{FF2B5EF4-FFF2-40B4-BE49-F238E27FC236}">
                <a16:creationId xmlns:a16="http://schemas.microsoft.com/office/drawing/2014/main" id="{2B3F6C5E-0735-DA4C-AEF3-8E08EA0C2B40}"/>
              </a:ext>
            </a:extLst>
          </p:cNvPr>
          <p:cNvSpPr txBox="1">
            <a:spLocks/>
          </p:cNvSpPr>
          <p:nvPr/>
        </p:nvSpPr>
        <p:spPr>
          <a:xfrm>
            <a:off x="5673890" y="1500818"/>
            <a:ext cx="1784563" cy="465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pPr algn="ctr"/>
            <a:r>
              <a:rPr lang="en" sz="1600" dirty="0"/>
              <a:t>month</a:t>
            </a:r>
            <a:endParaRPr lang="en-US" sz="1600" dirty="0"/>
          </a:p>
        </p:txBody>
      </p:sp>
    </p:spTree>
    <p:extLst>
      <p:ext uri="{BB962C8B-B14F-4D97-AF65-F5344CB8AC3E}">
        <p14:creationId xmlns:p14="http://schemas.microsoft.com/office/powerpoint/2010/main" val="284430535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3" name="Google Shape;683;p49"/>
          <p:cNvSpPr/>
          <p:nvPr/>
        </p:nvSpPr>
        <p:spPr>
          <a:xfrm>
            <a:off x="567389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1;p49">
            <a:extLst>
              <a:ext uri="{FF2B5EF4-FFF2-40B4-BE49-F238E27FC236}">
                <a16:creationId xmlns:a16="http://schemas.microsoft.com/office/drawing/2014/main" id="{6A837CF1-70B4-F241-985B-A46498C6C99D}"/>
              </a:ext>
            </a:extLst>
          </p:cNvPr>
          <p:cNvSpPr txBox="1">
            <a:spLocks/>
          </p:cNvSpPr>
          <p:nvPr/>
        </p:nvSpPr>
        <p:spPr>
          <a:xfrm>
            <a:off x="696299" y="169168"/>
            <a:ext cx="80000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 dirty="0"/>
              <a:t>Categorical Data Exploration: Time VS Revenue</a:t>
            </a:r>
            <a:endParaRPr lang="en-US" dirty="0"/>
          </a:p>
        </p:txBody>
      </p:sp>
      <p:grpSp>
        <p:nvGrpSpPr>
          <p:cNvPr id="8" name="Group 7">
            <a:extLst>
              <a:ext uri="{FF2B5EF4-FFF2-40B4-BE49-F238E27FC236}">
                <a16:creationId xmlns:a16="http://schemas.microsoft.com/office/drawing/2014/main" id="{37856A98-48E1-5149-A54D-890735BA7194}"/>
              </a:ext>
            </a:extLst>
          </p:cNvPr>
          <p:cNvGrpSpPr/>
          <p:nvPr/>
        </p:nvGrpSpPr>
        <p:grpSpPr>
          <a:xfrm>
            <a:off x="696299" y="741868"/>
            <a:ext cx="7648832" cy="2240076"/>
            <a:chOff x="-84793" y="2010140"/>
            <a:chExt cx="9228793" cy="2702791"/>
          </a:xfrm>
          <a:effectLst>
            <a:outerShdw blurRad="50800" dist="50800" dir="5400000" algn="ctr" rotWithShape="0">
              <a:srgbClr val="000000">
                <a:alpha val="0"/>
              </a:srgbClr>
            </a:outerShdw>
          </a:effectLst>
        </p:grpSpPr>
        <p:pic>
          <p:nvPicPr>
            <p:cNvPr id="4098" name="Picture 2">
              <a:extLst>
                <a:ext uri="{FF2B5EF4-FFF2-40B4-BE49-F238E27FC236}">
                  <a16:creationId xmlns:a16="http://schemas.microsoft.com/office/drawing/2014/main" id="{BB4476EA-6B75-A345-BF77-64D5DC1F4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85" y="2098383"/>
              <a:ext cx="3800273" cy="2538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stA="17000" endPos="65000" dist="50800" dir="5400000" sy="-100000" algn="bl" rotWithShape="0"/>
            </a:effectLst>
            <a:scene3d>
              <a:camera prst="orthographicFront"/>
              <a:lightRig rig="twoPt" dir="t">
                <a:rot lat="0" lon="0" rev="7200000"/>
              </a:lightRig>
            </a:scene3d>
            <a:sp3d>
              <a:bevelT w="25400" h="19050"/>
              <a:contourClr>
                <a:srgbClr val="FFFFFF"/>
              </a:contourClr>
            </a:sp3d>
          </p:spPr>
        </p:pic>
        <p:pic>
          <p:nvPicPr>
            <p:cNvPr id="4100" name="Picture 4">
              <a:extLst>
                <a:ext uri="{FF2B5EF4-FFF2-40B4-BE49-F238E27FC236}">
                  <a16:creationId xmlns:a16="http://schemas.microsoft.com/office/drawing/2014/main" id="{C0026B11-2B5A-204A-8872-96ADAEE81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1" y="2091105"/>
              <a:ext cx="5096446" cy="25553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stA="23000" endPos="65000" dist="50800" dir="5400000" sy="-100000" algn="bl" rotWithShape="0"/>
            </a:effectLst>
            <a:scene3d>
              <a:camera prst="orthographicFront"/>
              <a:lightRig rig="twoPt" dir="t">
                <a:rot lat="0" lon="0" rev="7200000"/>
              </a:lightRig>
            </a:scene3d>
            <a:sp3d>
              <a:bevelT w="25400" h="19050"/>
              <a:contourClr>
                <a:srgbClr val="FFFFFF"/>
              </a:contourClr>
            </a:sp3d>
          </p:spPr>
        </p:pic>
        <p:grpSp>
          <p:nvGrpSpPr>
            <p:cNvPr id="10" name="Group 9">
              <a:extLst>
                <a:ext uri="{FF2B5EF4-FFF2-40B4-BE49-F238E27FC236}">
                  <a16:creationId xmlns:a16="http://schemas.microsoft.com/office/drawing/2014/main" id="{99BBE11D-2861-D54E-BD0C-A4DC35669F29}"/>
                </a:ext>
              </a:extLst>
            </p:cNvPr>
            <p:cNvGrpSpPr/>
            <p:nvPr/>
          </p:nvGrpSpPr>
          <p:grpSpPr>
            <a:xfrm>
              <a:off x="-84793" y="2022026"/>
              <a:ext cx="4135684" cy="2690904"/>
              <a:chOff x="2003159" y="858020"/>
              <a:chExt cx="5318107" cy="3925971"/>
            </a:xfrm>
          </p:grpSpPr>
          <p:sp>
            <p:nvSpPr>
              <p:cNvPr id="11" name="Google Shape;1282;p63">
                <a:extLst>
                  <a:ext uri="{FF2B5EF4-FFF2-40B4-BE49-F238E27FC236}">
                    <a16:creationId xmlns:a16="http://schemas.microsoft.com/office/drawing/2014/main" id="{80DA7398-1085-BC42-AB1D-4188B87F6DD5}"/>
                  </a:ext>
                </a:extLst>
              </p:cNvPr>
              <p:cNvSpPr/>
              <p:nvPr/>
            </p:nvSpPr>
            <p:spPr>
              <a:xfrm rot="16200000">
                <a:off x="2699227" y="161952"/>
                <a:ext cx="3925971" cy="5318107"/>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3;p63">
                <a:extLst>
                  <a:ext uri="{FF2B5EF4-FFF2-40B4-BE49-F238E27FC236}">
                    <a16:creationId xmlns:a16="http://schemas.microsoft.com/office/drawing/2014/main" id="{D6258B50-8184-F940-8CE8-C5CFF7453A22}"/>
                  </a:ext>
                </a:extLst>
              </p:cNvPr>
              <p:cNvSpPr/>
              <p:nvPr/>
            </p:nvSpPr>
            <p:spPr>
              <a:xfrm>
                <a:off x="2047819" y="2775296"/>
                <a:ext cx="115277" cy="112456"/>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Picture 5" descr="A picture containing text, monitor, electronics, screen&#10;&#10;Description automatically generated">
              <a:extLst>
                <a:ext uri="{FF2B5EF4-FFF2-40B4-BE49-F238E27FC236}">
                  <a16:creationId xmlns:a16="http://schemas.microsoft.com/office/drawing/2014/main" id="{FBD9A9B4-4FF8-D54C-A8DE-9685D6AA2385}"/>
                </a:ext>
              </a:extLst>
            </p:cNvPr>
            <p:cNvPicPr>
              <a:picLocks noChangeAspect="1"/>
            </p:cNvPicPr>
            <p:nvPr/>
          </p:nvPicPr>
          <p:blipFill rotWithShape="1">
            <a:blip r:embed="rId5">
              <a:grayscl/>
              <a:extLst>
                <a:ext uri="{BEBA8EAE-BF5A-486C-A8C5-ECC9F3942E4B}">
                  <a14:imgProps xmlns:a14="http://schemas.microsoft.com/office/drawing/2010/main">
                    <a14:imgLayer r:embed="rId6">
                      <a14:imgEffect>
                        <a14:colorTemperature colorTemp="10435"/>
                      </a14:imgEffect>
                      <a14:imgEffect>
                        <a14:saturation sat="400000"/>
                      </a14:imgEffect>
                    </a14:imgLayer>
                  </a14:imgProps>
                </a:ext>
              </a:extLst>
            </a:blip>
            <a:srcRect r="95922"/>
            <a:stretch/>
          </p:blipFill>
          <p:spPr>
            <a:xfrm>
              <a:off x="3907367" y="2010140"/>
              <a:ext cx="211282" cy="2692400"/>
            </a:xfrm>
            <a:prstGeom prst="rect">
              <a:avLst/>
            </a:prstGeom>
          </p:spPr>
        </p:pic>
        <p:grpSp>
          <p:nvGrpSpPr>
            <p:cNvPr id="13" name="Group 12">
              <a:extLst>
                <a:ext uri="{FF2B5EF4-FFF2-40B4-BE49-F238E27FC236}">
                  <a16:creationId xmlns:a16="http://schemas.microsoft.com/office/drawing/2014/main" id="{C3BA68E5-63B2-7B4D-90B5-E6BACECB93EB}"/>
                </a:ext>
              </a:extLst>
            </p:cNvPr>
            <p:cNvGrpSpPr/>
            <p:nvPr/>
          </p:nvGrpSpPr>
          <p:grpSpPr>
            <a:xfrm>
              <a:off x="3962401" y="2022026"/>
              <a:ext cx="5181599" cy="2690905"/>
              <a:chOff x="2003159" y="858020"/>
              <a:chExt cx="5318107" cy="3925971"/>
            </a:xfrm>
          </p:grpSpPr>
          <p:sp>
            <p:nvSpPr>
              <p:cNvPr id="14" name="Google Shape;1282;p63">
                <a:extLst>
                  <a:ext uri="{FF2B5EF4-FFF2-40B4-BE49-F238E27FC236}">
                    <a16:creationId xmlns:a16="http://schemas.microsoft.com/office/drawing/2014/main" id="{5E5913BA-EE64-434A-A9E0-7F9F043FE7F6}"/>
                  </a:ext>
                </a:extLst>
              </p:cNvPr>
              <p:cNvSpPr/>
              <p:nvPr/>
            </p:nvSpPr>
            <p:spPr>
              <a:xfrm rot="16200000">
                <a:off x="2699227" y="161952"/>
                <a:ext cx="3925971" cy="5318107"/>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3;p63">
                <a:extLst>
                  <a:ext uri="{FF2B5EF4-FFF2-40B4-BE49-F238E27FC236}">
                    <a16:creationId xmlns:a16="http://schemas.microsoft.com/office/drawing/2014/main" id="{3967EC55-FA3A-A049-9DE7-3313F70400D3}"/>
                  </a:ext>
                </a:extLst>
              </p:cNvPr>
              <p:cNvSpPr/>
              <p:nvPr/>
            </p:nvSpPr>
            <p:spPr>
              <a:xfrm>
                <a:off x="2052318" y="2709793"/>
                <a:ext cx="115734" cy="170401"/>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 name="Rectangle 1">
            <a:extLst>
              <a:ext uri="{FF2B5EF4-FFF2-40B4-BE49-F238E27FC236}">
                <a16:creationId xmlns:a16="http://schemas.microsoft.com/office/drawing/2014/main" id="{E992AF14-9702-6843-9529-0E8CA2F16D88}"/>
              </a:ext>
            </a:extLst>
          </p:cNvPr>
          <p:cNvSpPr/>
          <p:nvPr/>
        </p:nvSpPr>
        <p:spPr>
          <a:xfrm>
            <a:off x="696298" y="741868"/>
            <a:ext cx="7648834" cy="2249928"/>
          </a:xfrm>
          <a:prstGeom prst="rect">
            <a:avLst/>
          </a:prstGeom>
          <a:solidFill>
            <a:srgbClr val="1F2131">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5D70005-DE24-0F49-84EE-71ECDDD79BA0}"/>
              </a:ext>
            </a:extLst>
          </p:cNvPr>
          <p:cNvGrpSpPr/>
          <p:nvPr/>
        </p:nvGrpSpPr>
        <p:grpSpPr>
          <a:xfrm>
            <a:off x="257687" y="1698171"/>
            <a:ext cx="5010999" cy="3138831"/>
            <a:chOff x="257687" y="1532237"/>
            <a:chExt cx="5290498" cy="3304765"/>
          </a:xfrm>
        </p:grpSpPr>
        <p:pic>
          <p:nvPicPr>
            <p:cNvPr id="5122" name="Picture 2">
              <a:extLst>
                <a:ext uri="{FF2B5EF4-FFF2-40B4-BE49-F238E27FC236}">
                  <a16:creationId xmlns:a16="http://schemas.microsoft.com/office/drawing/2014/main" id="{AAE6F61F-7411-334E-BE40-FA1E05360F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557" y="1655805"/>
              <a:ext cx="4905632" cy="3052119"/>
            </a:xfrm>
            <a:prstGeom prst="rect">
              <a:avLst/>
            </a:prstGeom>
            <a:noFill/>
            <a:effectLst>
              <a:reflection stA="28000"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18" name="Google Shape;1282;p63">
              <a:extLst>
                <a:ext uri="{FF2B5EF4-FFF2-40B4-BE49-F238E27FC236}">
                  <a16:creationId xmlns:a16="http://schemas.microsoft.com/office/drawing/2014/main" id="{6D81B650-8316-3049-8426-A9F645EA40FE}"/>
                </a:ext>
              </a:extLst>
            </p:cNvPr>
            <p:cNvSpPr/>
            <p:nvPr/>
          </p:nvSpPr>
          <p:spPr>
            <a:xfrm rot="16200000">
              <a:off x="1250553" y="539371"/>
              <a:ext cx="3304765" cy="5290498"/>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83;p63">
              <a:extLst>
                <a:ext uri="{FF2B5EF4-FFF2-40B4-BE49-F238E27FC236}">
                  <a16:creationId xmlns:a16="http://schemas.microsoft.com/office/drawing/2014/main" id="{E549717A-2AAF-AB49-8BC6-B35CF9087844}"/>
                </a:ext>
              </a:extLst>
            </p:cNvPr>
            <p:cNvSpPr/>
            <p:nvPr/>
          </p:nvSpPr>
          <p:spPr>
            <a:xfrm>
              <a:off x="283560" y="3085565"/>
              <a:ext cx="140033" cy="136606"/>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 name="Google Shape;681;p49">
            <a:extLst>
              <a:ext uri="{FF2B5EF4-FFF2-40B4-BE49-F238E27FC236}">
                <a16:creationId xmlns:a16="http://schemas.microsoft.com/office/drawing/2014/main" id="{9AF99C43-697F-F445-886B-CCB487BE28F8}"/>
              </a:ext>
            </a:extLst>
          </p:cNvPr>
          <p:cNvSpPr txBox="1">
            <a:spLocks/>
          </p:cNvSpPr>
          <p:nvPr/>
        </p:nvSpPr>
        <p:spPr>
          <a:xfrm>
            <a:off x="1889315" y="1291779"/>
            <a:ext cx="1784563" cy="465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pPr algn="ctr"/>
            <a:r>
              <a:rPr lang="en" sz="1600" dirty="0"/>
              <a:t>Season</a:t>
            </a:r>
            <a:endParaRPr lang="en-US" sz="1600" dirty="0"/>
          </a:p>
        </p:txBody>
      </p:sp>
    </p:spTree>
    <p:extLst>
      <p:ext uri="{BB962C8B-B14F-4D97-AF65-F5344CB8AC3E}">
        <p14:creationId xmlns:p14="http://schemas.microsoft.com/office/powerpoint/2010/main" val="724622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3" name="Google Shape;683;p49"/>
          <p:cNvSpPr/>
          <p:nvPr/>
        </p:nvSpPr>
        <p:spPr>
          <a:xfrm>
            <a:off x="567389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1;p49">
            <a:extLst>
              <a:ext uri="{FF2B5EF4-FFF2-40B4-BE49-F238E27FC236}">
                <a16:creationId xmlns:a16="http://schemas.microsoft.com/office/drawing/2014/main" id="{6A837CF1-70B4-F241-985B-A46498C6C99D}"/>
              </a:ext>
            </a:extLst>
          </p:cNvPr>
          <p:cNvSpPr txBox="1">
            <a:spLocks/>
          </p:cNvSpPr>
          <p:nvPr/>
        </p:nvSpPr>
        <p:spPr>
          <a:xfrm>
            <a:off x="696299" y="169168"/>
            <a:ext cx="80000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 dirty="0"/>
              <a:t>Categorical Data Exploration: Time VS Revenue</a:t>
            </a:r>
            <a:endParaRPr lang="en-US" dirty="0"/>
          </a:p>
        </p:txBody>
      </p:sp>
      <p:grpSp>
        <p:nvGrpSpPr>
          <p:cNvPr id="8" name="Group 7">
            <a:extLst>
              <a:ext uri="{FF2B5EF4-FFF2-40B4-BE49-F238E27FC236}">
                <a16:creationId xmlns:a16="http://schemas.microsoft.com/office/drawing/2014/main" id="{37856A98-48E1-5149-A54D-890735BA7194}"/>
              </a:ext>
            </a:extLst>
          </p:cNvPr>
          <p:cNvGrpSpPr/>
          <p:nvPr/>
        </p:nvGrpSpPr>
        <p:grpSpPr>
          <a:xfrm>
            <a:off x="966976" y="720811"/>
            <a:ext cx="7183017" cy="2103655"/>
            <a:chOff x="-84793" y="2010140"/>
            <a:chExt cx="9228793" cy="2702791"/>
          </a:xfrm>
          <a:effectLst>
            <a:outerShdw blurRad="50800" dist="50800" dir="5400000" algn="ctr" rotWithShape="0">
              <a:srgbClr val="000000">
                <a:alpha val="0"/>
              </a:srgbClr>
            </a:outerShdw>
          </a:effectLst>
        </p:grpSpPr>
        <p:pic>
          <p:nvPicPr>
            <p:cNvPr id="4098" name="Picture 2">
              <a:extLst>
                <a:ext uri="{FF2B5EF4-FFF2-40B4-BE49-F238E27FC236}">
                  <a16:creationId xmlns:a16="http://schemas.microsoft.com/office/drawing/2014/main" id="{BB4476EA-6B75-A345-BF77-64D5DC1F4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85" y="2098383"/>
              <a:ext cx="3800273" cy="2538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stA="17000" endPos="65000" dist="50800" dir="5400000" sy="-100000" algn="bl" rotWithShape="0"/>
            </a:effectLst>
            <a:scene3d>
              <a:camera prst="orthographicFront"/>
              <a:lightRig rig="twoPt" dir="t">
                <a:rot lat="0" lon="0" rev="7200000"/>
              </a:lightRig>
            </a:scene3d>
            <a:sp3d>
              <a:bevelT w="25400" h="19050"/>
              <a:contourClr>
                <a:srgbClr val="FFFFFF"/>
              </a:contourClr>
            </a:sp3d>
          </p:spPr>
        </p:pic>
        <p:pic>
          <p:nvPicPr>
            <p:cNvPr id="4100" name="Picture 4">
              <a:extLst>
                <a:ext uri="{FF2B5EF4-FFF2-40B4-BE49-F238E27FC236}">
                  <a16:creationId xmlns:a16="http://schemas.microsoft.com/office/drawing/2014/main" id="{C0026B11-2B5A-204A-8872-96ADAEE81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1" y="2091105"/>
              <a:ext cx="5096446" cy="25553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reflection stA="23000" endPos="65000" dist="50800" dir="5400000" sy="-100000" algn="bl" rotWithShape="0"/>
            </a:effectLst>
            <a:scene3d>
              <a:camera prst="orthographicFront"/>
              <a:lightRig rig="twoPt" dir="t">
                <a:rot lat="0" lon="0" rev="7200000"/>
              </a:lightRig>
            </a:scene3d>
            <a:sp3d>
              <a:bevelT w="25400" h="19050"/>
              <a:contourClr>
                <a:srgbClr val="FFFFFF"/>
              </a:contourClr>
            </a:sp3d>
          </p:spPr>
        </p:pic>
        <p:grpSp>
          <p:nvGrpSpPr>
            <p:cNvPr id="10" name="Group 9">
              <a:extLst>
                <a:ext uri="{FF2B5EF4-FFF2-40B4-BE49-F238E27FC236}">
                  <a16:creationId xmlns:a16="http://schemas.microsoft.com/office/drawing/2014/main" id="{99BBE11D-2861-D54E-BD0C-A4DC35669F29}"/>
                </a:ext>
              </a:extLst>
            </p:cNvPr>
            <p:cNvGrpSpPr/>
            <p:nvPr/>
          </p:nvGrpSpPr>
          <p:grpSpPr>
            <a:xfrm>
              <a:off x="-84793" y="2022026"/>
              <a:ext cx="4135684" cy="2690904"/>
              <a:chOff x="2003159" y="858020"/>
              <a:chExt cx="5318107" cy="3925971"/>
            </a:xfrm>
          </p:grpSpPr>
          <p:sp>
            <p:nvSpPr>
              <p:cNvPr id="11" name="Google Shape;1282;p63">
                <a:extLst>
                  <a:ext uri="{FF2B5EF4-FFF2-40B4-BE49-F238E27FC236}">
                    <a16:creationId xmlns:a16="http://schemas.microsoft.com/office/drawing/2014/main" id="{80DA7398-1085-BC42-AB1D-4188B87F6DD5}"/>
                  </a:ext>
                </a:extLst>
              </p:cNvPr>
              <p:cNvSpPr/>
              <p:nvPr/>
            </p:nvSpPr>
            <p:spPr>
              <a:xfrm rot="16200000">
                <a:off x="2699227" y="161952"/>
                <a:ext cx="3925971" cy="5318107"/>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3;p63">
                <a:extLst>
                  <a:ext uri="{FF2B5EF4-FFF2-40B4-BE49-F238E27FC236}">
                    <a16:creationId xmlns:a16="http://schemas.microsoft.com/office/drawing/2014/main" id="{D6258B50-8184-F940-8CE8-C5CFF7453A22}"/>
                  </a:ext>
                </a:extLst>
              </p:cNvPr>
              <p:cNvSpPr/>
              <p:nvPr/>
            </p:nvSpPr>
            <p:spPr>
              <a:xfrm>
                <a:off x="2047819" y="2775296"/>
                <a:ext cx="115277" cy="112456"/>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Picture 5" descr="A picture containing text, monitor, electronics, screen&#10;&#10;Description automatically generated">
              <a:extLst>
                <a:ext uri="{FF2B5EF4-FFF2-40B4-BE49-F238E27FC236}">
                  <a16:creationId xmlns:a16="http://schemas.microsoft.com/office/drawing/2014/main" id="{FBD9A9B4-4FF8-D54C-A8DE-9685D6AA2385}"/>
                </a:ext>
              </a:extLst>
            </p:cNvPr>
            <p:cNvPicPr>
              <a:picLocks noChangeAspect="1"/>
            </p:cNvPicPr>
            <p:nvPr/>
          </p:nvPicPr>
          <p:blipFill rotWithShape="1">
            <a:blip r:embed="rId5">
              <a:grayscl/>
              <a:extLst>
                <a:ext uri="{BEBA8EAE-BF5A-486C-A8C5-ECC9F3942E4B}">
                  <a14:imgProps xmlns:a14="http://schemas.microsoft.com/office/drawing/2010/main">
                    <a14:imgLayer r:embed="rId6">
                      <a14:imgEffect>
                        <a14:colorTemperature colorTemp="10435"/>
                      </a14:imgEffect>
                      <a14:imgEffect>
                        <a14:saturation sat="400000"/>
                      </a14:imgEffect>
                    </a14:imgLayer>
                  </a14:imgProps>
                </a:ext>
              </a:extLst>
            </a:blip>
            <a:srcRect r="95922"/>
            <a:stretch/>
          </p:blipFill>
          <p:spPr>
            <a:xfrm>
              <a:off x="3907367" y="2010140"/>
              <a:ext cx="211282" cy="2692400"/>
            </a:xfrm>
            <a:prstGeom prst="rect">
              <a:avLst/>
            </a:prstGeom>
          </p:spPr>
        </p:pic>
        <p:grpSp>
          <p:nvGrpSpPr>
            <p:cNvPr id="13" name="Group 12">
              <a:extLst>
                <a:ext uri="{FF2B5EF4-FFF2-40B4-BE49-F238E27FC236}">
                  <a16:creationId xmlns:a16="http://schemas.microsoft.com/office/drawing/2014/main" id="{C3BA68E5-63B2-7B4D-90B5-E6BACECB93EB}"/>
                </a:ext>
              </a:extLst>
            </p:cNvPr>
            <p:cNvGrpSpPr/>
            <p:nvPr/>
          </p:nvGrpSpPr>
          <p:grpSpPr>
            <a:xfrm>
              <a:off x="3962401" y="2022026"/>
              <a:ext cx="5181599" cy="2690905"/>
              <a:chOff x="2003159" y="858020"/>
              <a:chExt cx="5318107" cy="3925971"/>
            </a:xfrm>
          </p:grpSpPr>
          <p:sp>
            <p:nvSpPr>
              <p:cNvPr id="14" name="Google Shape;1282;p63">
                <a:extLst>
                  <a:ext uri="{FF2B5EF4-FFF2-40B4-BE49-F238E27FC236}">
                    <a16:creationId xmlns:a16="http://schemas.microsoft.com/office/drawing/2014/main" id="{5E5913BA-EE64-434A-A9E0-7F9F043FE7F6}"/>
                  </a:ext>
                </a:extLst>
              </p:cNvPr>
              <p:cNvSpPr/>
              <p:nvPr/>
            </p:nvSpPr>
            <p:spPr>
              <a:xfrm rot="16200000">
                <a:off x="2699227" y="161952"/>
                <a:ext cx="3925971" cy="5318107"/>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3;p63">
                <a:extLst>
                  <a:ext uri="{FF2B5EF4-FFF2-40B4-BE49-F238E27FC236}">
                    <a16:creationId xmlns:a16="http://schemas.microsoft.com/office/drawing/2014/main" id="{3967EC55-FA3A-A049-9DE7-3313F70400D3}"/>
                  </a:ext>
                </a:extLst>
              </p:cNvPr>
              <p:cNvSpPr/>
              <p:nvPr/>
            </p:nvSpPr>
            <p:spPr>
              <a:xfrm>
                <a:off x="2052318" y="2709793"/>
                <a:ext cx="115734" cy="170401"/>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 name="Rectangle 1">
            <a:extLst>
              <a:ext uri="{FF2B5EF4-FFF2-40B4-BE49-F238E27FC236}">
                <a16:creationId xmlns:a16="http://schemas.microsoft.com/office/drawing/2014/main" id="{E992AF14-9702-6843-9529-0E8CA2F16D88}"/>
              </a:ext>
            </a:extLst>
          </p:cNvPr>
          <p:cNvSpPr/>
          <p:nvPr/>
        </p:nvSpPr>
        <p:spPr>
          <a:xfrm>
            <a:off x="983120" y="730061"/>
            <a:ext cx="7166872" cy="2094405"/>
          </a:xfrm>
          <a:prstGeom prst="rect">
            <a:avLst/>
          </a:prstGeom>
          <a:solidFill>
            <a:srgbClr val="1F213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5D70005-DE24-0F49-84EE-71ECDDD79BA0}"/>
              </a:ext>
            </a:extLst>
          </p:cNvPr>
          <p:cNvGrpSpPr/>
          <p:nvPr/>
        </p:nvGrpSpPr>
        <p:grpSpPr>
          <a:xfrm>
            <a:off x="696299" y="1139705"/>
            <a:ext cx="4572387" cy="2864090"/>
            <a:chOff x="257687" y="1532237"/>
            <a:chExt cx="5290498" cy="3304765"/>
          </a:xfrm>
        </p:grpSpPr>
        <p:pic>
          <p:nvPicPr>
            <p:cNvPr id="5122" name="Picture 2">
              <a:extLst>
                <a:ext uri="{FF2B5EF4-FFF2-40B4-BE49-F238E27FC236}">
                  <a16:creationId xmlns:a16="http://schemas.microsoft.com/office/drawing/2014/main" id="{AAE6F61F-7411-334E-BE40-FA1E05360F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557" y="1655805"/>
              <a:ext cx="4905632" cy="3052119"/>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282;p63">
              <a:extLst>
                <a:ext uri="{FF2B5EF4-FFF2-40B4-BE49-F238E27FC236}">
                  <a16:creationId xmlns:a16="http://schemas.microsoft.com/office/drawing/2014/main" id="{6D81B650-8316-3049-8426-A9F645EA40FE}"/>
                </a:ext>
              </a:extLst>
            </p:cNvPr>
            <p:cNvSpPr/>
            <p:nvPr/>
          </p:nvSpPr>
          <p:spPr>
            <a:xfrm rot="16200000">
              <a:off x="1250553" y="539371"/>
              <a:ext cx="3304765" cy="5290498"/>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83;p63">
              <a:extLst>
                <a:ext uri="{FF2B5EF4-FFF2-40B4-BE49-F238E27FC236}">
                  <a16:creationId xmlns:a16="http://schemas.microsoft.com/office/drawing/2014/main" id="{E549717A-2AAF-AB49-8BC6-B35CF9087844}"/>
                </a:ext>
              </a:extLst>
            </p:cNvPr>
            <p:cNvSpPr/>
            <p:nvPr/>
          </p:nvSpPr>
          <p:spPr>
            <a:xfrm>
              <a:off x="283560" y="3085565"/>
              <a:ext cx="140033" cy="136606"/>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Rectangle 3">
            <a:extLst>
              <a:ext uri="{FF2B5EF4-FFF2-40B4-BE49-F238E27FC236}">
                <a16:creationId xmlns:a16="http://schemas.microsoft.com/office/drawing/2014/main" id="{B3E8370D-89AD-6540-89E2-1BEC2281A3E8}"/>
              </a:ext>
            </a:extLst>
          </p:cNvPr>
          <p:cNvSpPr/>
          <p:nvPr/>
        </p:nvSpPr>
        <p:spPr>
          <a:xfrm>
            <a:off x="696298" y="1139705"/>
            <a:ext cx="4572388" cy="2752224"/>
          </a:xfrm>
          <a:prstGeom prst="rect">
            <a:avLst/>
          </a:prstGeom>
          <a:solidFill>
            <a:srgbClr val="1F2131">
              <a:alpha val="37000"/>
            </a:srgbClr>
          </a:solidFill>
          <a:ln w="3175">
            <a:solidFill>
              <a:srgbClr val="1F2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11E8D85-4E00-114D-8145-1974F8D0AD9A}"/>
              </a:ext>
            </a:extLst>
          </p:cNvPr>
          <p:cNvGrpSpPr/>
          <p:nvPr/>
        </p:nvGrpSpPr>
        <p:grpSpPr>
          <a:xfrm>
            <a:off x="426175" y="2889539"/>
            <a:ext cx="8837571" cy="1837962"/>
            <a:chOff x="426175" y="2889539"/>
            <a:chExt cx="8837571" cy="1837962"/>
          </a:xfrm>
          <a:effectLst>
            <a:reflection stA="9000" endPos="65000" dist="50800" dir="5400000" sy="-100000" algn="bl" rotWithShape="0"/>
          </a:effectLst>
        </p:grpSpPr>
        <p:pic>
          <p:nvPicPr>
            <p:cNvPr id="21" name="Picture 6">
              <a:extLst>
                <a:ext uri="{FF2B5EF4-FFF2-40B4-BE49-F238E27FC236}">
                  <a16:creationId xmlns:a16="http://schemas.microsoft.com/office/drawing/2014/main" id="{3219B247-ABC1-2B42-8528-3F942C73DE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772" y="2939002"/>
              <a:ext cx="8125996" cy="1757811"/>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1296;p64">
              <a:extLst>
                <a:ext uri="{FF2B5EF4-FFF2-40B4-BE49-F238E27FC236}">
                  <a16:creationId xmlns:a16="http://schemas.microsoft.com/office/drawing/2014/main" id="{FFDD04C6-8231-CD4A-B2BB-DAD1D0FC5E4C}"/>
                </a:ext>
              </a:extLst>
            </p:cNvPr>
            <p:cNvSpPr/>
            <p:nvPr/>
          </p:nvSpPr>
          <p:spPr>
            <a:xfrm rot="16200000">
              <a:off x="3925980" y="-610266"/>
              <a:ext cx="1837962" cy="8837571"/>
            </a:xfrm>
            <a:custGeom>
              <a:avLst/>
              <a:gdLst/>
              <a:ahLst/>
              <a:cxnLst/>
              <a:rect l="l" t="t" r="r" b="b"/>
              <a:pathLst>
                <a:path w="13450" h="26732" extrusionOk="0">
                  <a:moveTo>
                    <a:pt x="12354" y="461"/>
                  </a:moveTo>
                  <a:cubicBezTo>
                    <a:pt x="12730" y="461"/>
                    <a:pt x="13031" y="762"/>
                    <a:pt x="13031" y="1139"/>
                  </a:cubicBezTo>
                  <a:lnTo>
                    <a:pt x="13031" y="24221"/>
                  </a:lnTo>
                  <a:cubicBezTo>
                    <a:pt x="13031" y="24598"/>
                    <a:pt x="12730" y="24899"/>
                    <a:pt x="12354" y="24899"/>
                  </a:cubicBezTo>
                  <a:lnTo>
                    <a:pt x="1097" y="24899"/>
                  </a:lnTo>
                  <a:cubicBezTo>
                    <a:pt x="720" y="24899"/>
                    <a:pt x="419" y="24598"/>
                    <a:pt x="419" y="24221"/>
                  </a:cubicBezTo>
                  <a:lnTo>
                    <a:pt x="419" y="1139"/>
                  </a:lnTo>
                  <a:cubicBezTo>
                    <a:pt x="419" y="762"/>
                    <a:pt x="720" y="461"/>
                    <a:pt x="1097" y="461"/>
                  </a:cubicBezTo>
                  <a:close/>
                  <a:moveTo>
                    <a:pt x="1022" y="0"/>
                  </a:moveTo>
                  <a:cubicBezTo>
                    <a:pt x="461" y="0"/>
                    <a:pt x="1" y="452"/>
                    <a:pt x="1" y="1021"/>
                  </a:cubicBezTo>
                  <a:lnTo>
                    <a:pt x="1" y="25711"/>
                  </a:lnTo>
                  <a:cubicBezTo>
                    <a:pt x="1" y="26280"/>
                    <a:pt x="461" y="26732"/>
                    <a:pt x="1022" y="26732"/>
                  </a:cubicBezTo>
                  <a:lnTo>
                    <a:pt x="12429" y="26732"/>
                  </a:lnTo>
                  <a:cubicBezTo>
                    <a:pt x="12998" y="26732"/>
                    <a:pt x="13450" y="26271"/>
                    <a:pt x="13450" y="25711"/>
                  </a:cubicBezTo>
                  <a:lnTo>
                    <a:pt x="13450" y="1021"/>
                  </a:lnTo>
                  <a:cubicBezTo>
                    <a:pt x="13450" y="452"/>
                    <a:pt x="12998" y="0"/>
                    <a:pt x="12429" y="0"/>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297;p64">
            <a:extLst>
              <a:ext uri="{FF2B5EF4-FFF2-40B4-BE49-F238E27FC236}">
                <a16:creationId xmlns:a16="http://schemas.microsoft.com/office/drawing/2014/main" id="{4E354B25-D95A-2645-A6F5-1B82A5DFEFD0}"/>
              </a:ext>
            </a:extLst>
          </p:cNvPr>
          <p:cNvSpPr/>
          <p:nvPr/>
        </p:nvSpPr>
        <p:spPr>
          <a:xfrm>
            <a:off x="8769156" y="3637063"/>
            <a:ext cx="370659" cy="370163"/>
          </a:xfrm>
          <a:custGeom>
            <a:avLst/>
            <a:gdLst/>
            <a:ahLst/>
            <a:cxnLst/>
            <a:rect l="l" t="t" r="r" b="b"/>
            <a:pathLst>
              <a:path w="730" h="729" extrusionOk="0">
                <a:moveTo>
                  <a:pt x="511" y="84"/>
                </a:moveTo>
                <a:cubicBezTo>
                  <a:pt x="587" y="84"/>
                  <a:pt x="645" y="143"/>
                  <a:pt x="645" y="218"/>
                </a:cubicBezTo>
                <a:lnTo>
                  <a:pt x="645" y="511"/>
                </a:lnTo>
                <a:cubicBezTo>
                  <a:pt x="645" y="586"/>
                  <a:pt x="587" y="653"/>
                  <a:pt x="511" y="653"/>
                </a:cubicBezTo>
                <a:lnTo>
                  <a:pt x="219" y="653"/>
                </a:lnTo>
                <a:cubicBezTo>
                  <a:pt x="143" y="653"/>
                  <a:pt x="76" y="586"/>
                  <a:pt x="76" y="511"/>
                </a:cubicBezTo>
                <a:lnTo>
                  <a:pt x="76" y="218"/>
                </a:lnTo>
                <a:cubicBezTo>
                  <a:pt x="76" y="143"/>
                  <a:pt x="143" y="84"/>
                  <a:pt x="219" y="84"/>
                </a:cubicBezTo>
                <a:close/>
                <a:moveTo>
                  <a:pt x="219" y="0"/>
                </a:moveTo>
                <a:cubicBezTo>
                  <a:pt x="101" y="0"/>
                  <a:pt x="1" y="101"/>
                  <a:pt x="1" y="218"/>
                </a:cubicBezTo>
                <a:lnTo>
                  <a:pt x="1" y="511"/>
                </a:lnTo>
                <a:cubicBezTo>
                  <a:pt x="1" y="628"/>
                  <a:pt x="101" y="729"/>
                  <a:pt x="219" y="729"/>
                </a:cubicBezTo>
                <a:lnTo>
                  <a:pt x="511" y="729"/>
                </a:lnTo>
                <a:cubicBezTo>
                  <a:pt x="629" y="729"/>
                  <a:pt x="729" y="628"/>
                  <a:pt x="729" y="511"/>
                </a:cubicBezTo>
                <a:lnTo>
                  <a:pt x="729" y="218"/>
                </a:lnTo>
                <a:cubicBezTo>
                  <a:pt x="729" y="101"/>
                  <a:pt x="629" y="0"/>
                  <a:pt x="511"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81;p49">
            <a:extLst>
              <a:ext uri="{FF2B5EF4-FFF2-40B4-BE49-F238E27FC236}">
                <a16:creationId xmlns:a16="http://schemas.microsoft.com/office/drawing/2014/main" id="{68534095-767A-1D44-9B0B-6BE26C13DD94}"/>
              </a:ext>
            </a:extLst>
          </p:cNvPr>
          <p:cNvSpPr txBox="1">
            <a:spLocks/>
          </p:cNvSpPr>
          <p:nvPr/>
        </p:nvSpPr>
        <p:spPr>
          <a:xfrm>
            <a:off x="3950763" y="2489859"/>
            <a:ext cx="1784563" cy="465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pPr algn="ctr"/>
            <a:r>
              <a:rPr lang="en" sz="1600" dirty="0"/>
              <a:t>Year</a:t>
            </a:r>
            <a:endParaRPr lang="en-US" sz="1600" dirty="0"/>
          </a:p>
        </p:txBody>
      </p:sp>
    </p:spTree>
    <p:extLst>
      <p:ext uri="{BB962C8B-B14F-4D97-AF65-F5344CB8AC3E}">
        <p14:creationId xmlns:p14="http://schemas.microsoft.com/office/powerpoint/2010/main" val="360954903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6"/>
          <p:cNvSpPr txBox="1">
            <a:spLocks noGrp="1"/>
          </p:cNvSpPr>
          <p:nvPr>
            <p:ph type="ctrTitle"/>
          </p:nvPr>
        </p:nvSpPr>
        <p:spPr>
          <a:xfrm>
            <a:off x="761046" y="1163581"/>
            <a:ext cx="33522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04</a:t>
            </a:r>
            <a:br>
              <a:rPr lang="en-US" dirty="0"/>
            </a:br>
            <a:r>
              <a:rPr lang="en-US" sz="3600" dirty="0"/>
              <a:t>Machine Learning</a:t>
            </a:r>
            <a:endParaRPr dirty="0"/>
          </a:p>
        </p:txBody>
      </p:sp>
      <p:grpSp>
        <p:nvGrpSpPr>
          <p:cNvPr id="566" name="Google Shape;566;p46"/>
          <p:cNvGrpSpPr/>
          <p:nvPr/>
        </p:nvGrpSpPr>
        <p:grpSpPr>
          <a:xfrm>
            <a:off x="4653644" y="427156"/>
            <a:ext cx="3545631" cy="3734253"/>
            <a:chOff x="739244" y="740871"/>
            <a:chExt cx="4163493" cy="3734253"/>
          </a:xfrm>
        </p:grpSpPr>
        <p:sp>
          <p:nvSpPr>
            <p:cNvPr id="567" name="Google Shape;567;p46"/>
            <p:cNvSpPr/>
            <p:nvPr/>
          </p:nvSpPr>
          <p:spPr>
            <a:xfrm>
              <a:off x="2939824" y="2225410"/>
              <a:ext cx="1962913" cy="2249713"/>
            </a:xfrm>
            <a:custGeom>
              <a:avLst/>
              <a:gdLst/>
              <a:ahLst/>
              <a:cxnLst/>
              <a:rect l="l" t="t" r="r" b="b"/>
              <a:pathLst>
                <a:path w="61365" h="70331" extrusionOk="0">
                  <a:moveTo>
                    <a:pt x="14133" y="1"/>
                  </a:moveTo>
                  <a:lnTo>
                    <a:pt x="0" y="70331"/>
                  </a:lnTo>
                  <a:lnTo>
                    <a:pt x="18276" y="70331"/>
                  </a:lnTo>
                  <a:lnTo>
                    <a:pt x="61365"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6"/>
            <p:cNvSpPr/>
            <p:nvPr/>
          </p:nvSpPr>
          <p:spPr>
            <a:xfrm>
              <a:off x="739244" y="2225410"/>
              <a:ext cx="1962561" cy="2249713"/>
            </a:xfrm>
            <a:custGeom>
              <a:avLst/>
              <a:gdLst/>
              <a:ahLst/>
              <a:cxnLst/>
              <a:rect l="l" t="t" r="r" b="b"/>
              <a:pathLst>
                <a:path w="61354" h="70331" extrusionOk="0">
                  <a:moveTo>
                    <a:pt x="1" y="1"/>
                  </a:moveTo>
                  <a:lnTo>
                    <a:pt x="43078" y="70331"/>
                  </a:lnTo>
                  <a:lnTo>
                    <a:pt x="61354" y="70331"/>
                  </a:lnTo>
                  <a:lnTo>
                    <a:pt x="47233"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6"/>
            <p:cNvSpPr/>
            <p:nvPr/>
          </p:nvSpPr>
          <p:spPr>
            <a:xfrm>
              <a:off x="1237801" y="740871"/>
              <a:ext cx="3166411" cy="3734253"/>
            </a:xfrm>
            <a:custGeom>
              <a:avLst/>
              <a:gdLst/>
              <a:ahLst/>
              <a:cxnLst/>
              <a:rect l="l" t="t" r="r" b="b"/>
              <a:pathLst>
                <a:path w="98989" h="116741" extrusionOk="0">
                  <a:moveTo>
                    <a:pt x="0" y="1"/>
                  </a:moveTo>
                  <a:lnTo>
                    <a:pt x="33159" y="116741"/>
                  </a:lnTo>
                  <a:lnTo>
                    <a:pt x="65818" y="116741"/>
                  </a:lnTo>
                  <a:lnTo>
                    <a:pt x="98989"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984;p67">
            <a:extLst>
              <a:ext uri="{FF2B5EF4-FFF2-40B4-BE49-F238E27FC236}">
                <a16:creationId xmlns:a16="http://schemas.microsoft.com/office/drawing/2014/main" id="{A0C883D7-AFA3-0045-ACB8-D203B9DEC880}"/>
              </a:ext>
            </a:extLst>
          </p:cNvPr>
          <p:cNvGrpSpPr/>
          <p:nvPr/>
        </p:nvGrpSpPr>
        <p:grpSpPr>
          <a:xfrm>
            <a:off x="-231272" y="3576577"/>
            <a:ext cx="1663367" cy="1282960"/>
            <a:chOff x="6635931" y="1510229"/>
            <a:chExt cx="1175997" cy="907050"/>
          </a:xfrm>
        </p:grpSpPr>
        <p:sp>
          <p:nvSpPr>
            <p:cNvPr id="87" name="Google Shape;1985;p67">
              <a:extLst>
                <a:ext uri="{FF2B5EF4-FFF2-40B4-BE49-F238E27FC236}">
                  <a16:creationId xmlns:a16="http://schemas.microsoft.com/office/drawing/2014/main" id="{592B33D0-9D92-9E49-913E-F298D982B766}"/>
                </a:ext>
              </a:extLst>
            </p:cNvPr>
            <p:cNvSpPr/>
            <p:nvPr/>
          </p:nvSpPr>
          <p:spPr>
            <a:xfrm>
              <a:off x="7637036" y="1618615"/>
              <a:ext cx="51159" cy="51159"/>
            </a:xfrm>
            <a:custGeom>
              <a:avLst/>
              <a:gdLst/>
              <a:ahLst/>
              <a:cxnLst/>
              <a:rect l="l" t="t" r="r" b="b"/>
              <a:pathLst>
                <a:path w="1357" h="1357" extrusionOk="0">
                  <a:moveTo>
                    <a:pt x="0" y="1"/>
                  </a:moveTo>
                  <a:lnTo>
                    <a:pt x="0" y="1357"/>
                  </a:lnTo>
                  <a:lnTo>
                    <a:pt x="1356" y="1357"/>
                  </a:lnTo>
                  <a:lnTo>
                    <a:pt x="135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86;p67">
              <a:extLst>
                <a:ext uri="{FF2B5EF4-FFF2-40B4-BE49-F238E27FC236}">
                  <a16:creationId xmlns:a16="http://schemas.microsoft.com/office/drawing/2014/main" id="{8D9E58C3-E0AF-4246-BB23-A57AED7A51B4}"/>
                </a:ext>
              </a:extLst>
            </p:cNvPr>
            <p:cNvSpPr/>
            <p:nvPr/>
          </p:nvSpPr>
          <p:spPr>
            <a:xfrm>
              <a:off x="7579771" y="1666682"/>
              <a:ext cx="164636" cy="698468"/>
            </a:xfrm>
            <a:custGeom>
              <a:avLst/>
              <a:gdLst/>
              <a:ahLst/>
              <a:cxnLst/>
              <a:rect l="l" t="t" r="r" b="b"/>
              <a:pathLst>
                <a:path w="4367" h="18527" extrusionOk="0">
                  <a:moveTo>
                    <a:pt x="651" y="733"/>
                  </a:moveTo>
                  <a:cubicBezTo>
                    <a:pt x="814" y="733"/>
                    <a:pt x="977" y="868"/>
                    <a:pt x="977" y="1058"/>
                  </a:cubicBezTo>
                  <a:cubicBezTo>
                    <a:pt x="977" y="1248"/>
                    <a:pt x="841" y="1411"/>
                    <a:pt x="651" y="1411"/>
                  </a:cubicBezTo>
                  <a:cubicBezTo>
                    <a:pt x="434" y="1411"/>
                    <a:pt x="298" y="1248"/>
                    <a:pt x="298" y="1058"/>
                  </a:cubicBezTo>
                  <a:cubicBezTo>
                    <a:pt x="298" y="896"/>
                    <a:pt x="434" y="733"/>
                    <a:pt x="651" y="733"/>
                  </a:cubicBezTo>
                  <a:close/>
                  <a:moveTo>
                    <a:pt x="3770" y="733"/>
                  </a:moveTo>
                  <a:cubicBezTo>
                    <a:pt x="3933" y="733"/>
                    <a:pt x="4096" y="868"/>
                    <a:pt x="4096" y="1058"/>
                  </a:cubicBezTo>
                  <a:cubicBezTo>
                    <a:pt x="4096" y="1248"/>
                    <a:pt x="3960" y="1411"/>
                    <a:pt x="3770" y="1411"/>
                  </a:cubicBezTo>
                  <a:cubicBezTo>
                    <a:pt x="3580" y="1411"/>
                    <a:pt x="3418" y="1248"/>
                    <a:pt x="3418" y="1058"/>
                  </a:cubicBezTo>
                  <a:cubicBezTo>
                    <a:pt x="3418" y="896"/>
                    <a:pt x="3553" y="733"/>
                    <a:pt x="3770" y="733"/>
                  </a:cubicBezTo>
                  <a:close/>
                  <a:moveTo>
                    <a:pt x="1085" y="1"/>
                  </a:moveTo>
                  <a:lnTo>
                    <a:pt x="1085" y="679"/>
                  </a:lnTo>
                  <a:cubicBezTo>
                    <a:pt x="977" y="543"/>
                    <a:pt x="814" y="462"/>
                    <a:pt x="597" y="462"/>
                  </a:cubicBezTo>
                  <a:cubicBezTo>
                    <a:pt x="271" y="462"/>
                    <a:pt x="0" y="733"/>
                    <a:pt x="0" y="1058"/>
                  </a:cubicBezTo>
                  <a:cubicBezTo>
                    <a:pt x="0" y="1411"/>
                    <a:pt x="271" y="1682"/>
                    <a:pt x="597" y="1682"/>
                  </a:cubicBezTo>
                  <a:cubicBezTo>
                    <a:pt x="814" y="1682"/>
                    <a:pt x="977" y="1574"/>
                    <a:pt x="1085" y="1438"/>
                  </a:cubicBezTo>
                  <a:lnTo>
                    <a:pt x="1085" y="18526"/>
                  </a:lnTo>
                  <a:lnTo>
                    <a:pt x="3282" y="18526"/>
                  </a:lnTo>
                  <a:lnTo>
                    <a:pt x="3282" y="1438"/>
                  </a:lnTo>
                  <a:cubicBezTo>
                    <a:pt x="3391" y="1574"/>
                    <a:pt x="3553" y="1682"/>
                    <a:pt x="3743" y="1682"/>
                  </a:cubicBezTo>
                  <a:cubicBezTo>
                    <a:pt x="4096" y="1682"/>
                    <a:pt x="4367" y="1411"/>
                    <a:pt x="4367" y="1058"/>
                  </a:cubicBezTo>
                  <a:cubicBezTo>
                    <a:pt x="4367" y="733"/>
                    <a:pt x="4096" y="462"/>
                    <a:pt x="3743" y="462"/>
                  </a:cubicBezTo>
                  <a:cubicBezTo>
                    <a:pt x="3553" y="462"/>
                    <a:pt x="3391" y="570"/>
                    <a:pt x="3282" y="679"/>
                  </a:cubicBezTo>
                  <a:lnTo>
                    <a:pt x="3282"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87;p67">
              <a:extLst>
                <a:ext uri="{FF2B5EF4-FFF2-40B4-BE49-F238E27FC236}">
                  <a16:creationId xmlns:a16="http://schemas.microsoft.com/office/drawing/2014/main" id="{53CF7502-AA7E-6846-9191-B807059F1F58}"/>
                </a:ext>
              </a:extLst>
            </p:cNvPr>
            <p:cNvSpPr/>
            <p:nvPr/>
          </p:nvSpPr>
          <p:spPr>
            <a:xfrm>
              <a:off x="7673830" y="1667700"/>
              <a:ext cx="15382" cy="698468"/>
            </a:xfrm>
            <a:custGeom>
              <a:avLst/>
              <a:gdLst/>
              <a:ahLst/>
              <a:cxnLst/>
              <a:rect l="l" t="t" r="r" b="b"/>
              <a:pathLst>
                <a:path w="408" h="18527" extrusionOk="0">
                  <a:moveTo>
                    <a:pt x="0" y="1"/>
                  </a:moveTo>
                  <a:lnTo>
                    <a:pt x="0" y="18526"/>
                  </a:lnTo>
                  <a:lnTo>
                    <a:pt x="407" y="18526"/>
                  </a:lnTo>
                  <a:lnTo>
                    <a:pt x="4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88;p67">
              <a:extLst>
                <a:ext uri="{FF2B5EF4-FFF2-40B4-BE49-F238E27FC236}">
                  <a16:creationId xmlns:a16="http://schemas.microsoft.com/office/drawing/2014/main" id="{7C93CBCF-3BA4-E64C-8AFD-80EEDE22B970}"/>
                </a:ext>
              </a:extLst>
            </p:cNvPr>
            <p:cNvSpPr/>
            <p:nvPr/>
          </p:nvSpPr>
          <p:spPr>
            <a:xfrm>
              <a:off x="7628855" y="1667700"/>
              <a:ext cx="15344" cy="698468"/>
            </a:xfrm>
            <a:custGeom>
              <a:avLst/>
              <a:gdLst/>
              <a:ahLst/>
              <a:cxnLst/>
              <a:rect l="l" t="t" r="r" b="b"/>
              <a:pathLst>
                <a:path w="407" h="18527" extrusionOk="0">
                  <a:moveTo>
                    <a:pt x="0" y="1"/>
                  </a:moveTo>
                  <a:lnTo>
                    <a:pt x="0" y="18526"/>
                  </a:lnTo>
                  <a:lnTo>
                    <a:pt x="407" y="18526"/>
                  </a:lnTo>
                  <a:lnTo>
                    <a:pt x="407"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89;p67">
              <a:extLst>
                <a:ext uri="{FF2B5EF4-FFF2-40B4-BE49-F238E27FC236}">
                  <a16:creationId xmlns:a16="http://schemas.microsoft.com/office/drawing/2014/main" id="{013B763A-C2DB-7F41-92B8-0E5B2CF32191}"/>
                </a:ext>
              </a:extLst>
            </p:cNvPr>
            <p:cNvSpPr/>
            <p:nvPr/>
          </p:nvSpPr>
          <p:spPr>
            <a:xfrm>
              <a:off x="7620674" y="2317036"/>
              <a:ext cx="82865" cy="48105"/>
            </a:xfrm>
            <a:custGeom>
              <a:avLst/>
              <a:gdLst/>
              <a:ahLst/>
              <a:cxnLst/>
              <a:rect l="l" t="t" r="r" b="b"/>
              <a:pathLst>
                <a:path w="2198" h="1276" extrusionOk="0">
                  <a:moveTo>
                    <a:pt x="0" y="0"/>
                  </a:moveTo>
                  <a:lnTo>
                    <a:pt x="0" y="1275"/>
                  </a:lnTo>
                  <a:lnTo>
                    <a:pt x="2197" y="1275"/>
                  </a:lnTo>
                  <a:lnTo>
                    <a:pt x="2197" y="461"/>
                  </a:lnTo>
                  <a:lnTo>
                    <a:pt x="0"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90;p67">
              <a:extLst>
                <a:ext uri="{FF2B5EF4-FFF2-40B4-BE49-F238E27FC236}">
                  <a16:creationId xmlns:a16="http://schemas.microsoft.com/office/drawing/2014/main" id="{EF1FFBA6-4B48-C74F-B4B5-5DECA066D834}"/>
                </a:ext>
              </a:extLst>
            </p:cNvPr>
            <p:cNvSpPr/>
            <p:nvPr/>
          </p:nvSpPr>
          <p:spPr>
            <a:xfrm>
              <a:off x="7672813" y="2328270"/>
              <a:ext cx="15382" cy="36871"/>
            </a:xfrm>
            <a:custGeom>
              <a:avLst/>
              <a:gdLst/>
              <a:ahLst/>
              <a:cxnLst/>
              <a:rect l="l" t="t" r="r" b="b"/>
              <a:pathLst>
                <a:path w="408" h="978" extrusionOk="0">
                  <a:moveTo>
                    <a:pt x="0" y="1"/>
                  </a:moveTo>
                  <a:lnTo>
                    <a:pt x="0" y="977"/>
                  </a:lnTo>
                  <a:lnTo>
                    <a:pt x="407" y="977"/>
                  </a:lnTo>
                  <a:lnTo>
                    <a:pt x="407" y="55"/>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91;p67">
              <a:extLst>
                <a:ext uri="{FF2B5EF4-FFF2-40B4-BE49-F238E27FC236}">
                  <a16:creationId xmlns:a16="http://schemas.microsoft.com/office/drawing/2014/main" id="{AC33DEBB-81FD-3A4D-88C7-B771C4CF4D34}"/>
                </a:ext>
              </a:extLst>
            </p:cNvPr>
            <p:cNvSpPr/>
            <p:nvPr/>
          </p:nvSpPr>
          <p:spPr>
            <a:xfrm>
              <a:off x="7567481" y="2367139"/>
              <a:ext cx="189216" cy="25598"/>
            </a:xfrm>
            <a:custGeom>
              <a:avLst/>
              <a:gdLst/>
              <a:ahLst/>
              <a:cxnLst/>
              <a:rect l="l" t="t" r="r" b="b"/>
              <a:pathLst>
                <a:path w="5019" h="679" extrusionOk="0">
                  <a:moveTo>
                    <a:pt x="1" y="0"/>
                  </a:moveTo>
                  <a:lnTo>
                    <a:pt x="1" y="678"/>
                  </a:lnTo>
                  <a:lnTo>
                    <a:pt x="5018" y="678"/>
                  </a:lnTo>
                  <a:lnTo>
                    <a:pt x="5018"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92;p67">
              <a:extLst>
                <a:ext uri="{FF2B5EF4-FFF2-40B4-BE49-F238E27FC236}">
                  <a16:creationId xmlns:a16="http://schemas.microsoft.com/office/drawing/2014/main" id="{084D113E-FBCB-4940-9010-501E8E8C2670}"/>
                </a:ext>
              </a:extLst>
            </p:cNvPr>
            <p:cNvSpPr/>
            <p:nvPr/>
          </p:nvSpPr>
          <p:spPr>
            <a:xfrm>
              <a:off x="7725969" y="2367139"/>
              <a:ext cx="15382" cy="25598"/>
            </a:xfrm>
            <a:custGeom>
              <a:avLst/>
              <a:gdLst/>
              <a:ahLst/>
              <a:cxnLst/>
              <a:rect l="l" t="t" r="r" b="b"/>
              <a:pathLst>
                <a:path w="408" h="679" extrusionOk="0">
                  <a:moveTo>
                    <a:pt x="1" y="0"/>
                  </a:moveTo>
                  <a:lnTo>
                    <a:pt x="1" y="678"/>
                  </a:lnTo>
                  <a:lnTo>
                    <a:pt x="408" y="678"/>
                  </a:lnTo>
                  <a:lnTo>
                    <a:pt x="4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93;p67">
              <a:extLst>
                <a:ext uri="{FF2B5EF4-FFF2-40B4-BE49-F238E27FC236}">
                  <a16:creationId xmlns:a16="http://schemas.microsoft.com/office/drawing/2014/main" id="{320F9B28-3BD2-B448-81BD-1F4667BB7BC5}"/>
                </a:ext>
              </a:extLst>
            </p:cNvPr>
            <p:cNvSpPr/>
            <p:nvPr/>
          </p:nvSpPr>
          <p:spPr>
            <a:xfrm>
              <a:off x="7573626" y="2367139"/>
              <a:ext cx="15382" cy="25598"/>
            </a:xfrm>
            <a:custGeom>
              <a:avLst/>
              <a:gdLst/>
              <a:ahLst/>
              <a:cxnLst/>
              <a:rect l="l" t="t" r="r" b="b"/>
              <a:pathLst>
                <a:path w="408" h="679" extrusionOk="0">
                  <a:moveTo>
                    <a:pt x="0" y="0"/>
                  </a:moveTo>
                  <a:lnTo>
                    <a:pt x="0" y="678"/>
                  </a:lnTo>
                  <a:lnTo>
                    <a:pt x="407" y="678"/>
                  </a:lnTo>
                  <a:lnTo>
                    <a:pt x="40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94;p67">
              <a:extLst>
                <a:ext uri="{FF2B5EF4-FFF2-40B4-BE49-F238E27FC236}">
                  <a16:creationId xmlns:a16="http://schemas.microsoft.com/office/drawing/2014/main" id="{CF3F85A1-EDAE-8647-A640-A728A4D2AD75}"/>
                </a:ext>
              </a:extLst>
            </p:cNvPr>
            <p:cNvSpPr/>
            <p:nvPr/>
          </p:nvSpPr>
          <p:spPr>
            <a:xfrm>
              <a:off x="7511233" y="2391681"/>
              <a:ext cx="300695" cy="25598"/>
            </a:xfrm>
            <a:custGeom>
              <a:avLst/>
              <a:gdLst/>
              <a:ahLst/>
              <a:cxnLst/>
              <a:rect l="l" t="t" r="r" b="b"/>
              <a:pathLst>
                <a:path w="7976" h="679" extrusionOk="0">
                  <a:moveTo>
                    <a:pt x="1" y="0"/>
                  </a:moveTo>
                  <a:lnTo>
                    <a:pt x="1" y="678"/>
                  </a:lnTo>
                  <a:lnTo>
                    <a:pt x="7975" y="678"/>
                  </a:lnTo>
                  <a:lnTo>
                    <a:pt x="7975"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995;p67">
              <a:extLst>
                <a:ext uri="{FF2B5EF4-FFF2-40B4-BE49-F238E27FC236}">
                  <a16:creationId xmlns:a16="http://schemas.microsoft.com/office/drawing/2014/main" id="{D499F597-C89E-1645-87D0-FFFE13B8961B}"/>
                </a:ext>
              </a:extLst>
            </p:cNvPr>
            <p:cNvSpPr/>
            <p:nvPr/>
          </p:nvSpPr>
          <p:spPr>
            <a:xfrm>
              <a:off x="7781198" y="2391681"/>
              <a:ext cx="15382" cy="25598"/>
            </a:xfrm>
            <a:custGeom>
              <a:avLst/>
              <a:gdLst/>
              <a:ahLst/>
              <a:cxnLst/>
              <a:rect l="l" t="t" r="r" b="b"/>
              <a:pathLst>
                <a:path w="408" h="679" extrusionOk="0">
                  <a:moveTo>
                    <a:pt x="0" y="0"/>
                  </a:moveTo>
                  <a:lnTo>
                    <a:pt x="0" y="678"/>
                  </a:lnTo>
                  <a:lnTo>
                    <a:pt x="407" y="678"/>
                  </a:lnTo>
                  <a:lnTo>
                    <a:pt x="4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96;p67">
              <a:extLst>
                <a:ext uri="{FF2B5EF4-FFF2-40B4-BE49-F238E27FC236}">
                  <a16:creationId xmlns:a16="http://schemas.microsoft.com/office/drawing/2014/main" id="{B6B16873-EC39-1F4F-84C3-393F45E2916F}"/>
                </a:ext>
              </a:extLst>
            </p:cNvPr>
            <p:cNvSpPr/>
            <p:nvPr/>
          </p:nvSpPr>
          <p:spPr>
            <a:xfrm>
              <a:off x="7598168" y="1510229"/>
              <a:ext cx="127841" cy="127878"/>
            </a:xfrm>
            <a:custGeom>
              <a:avLst/>
              <a:gdLst/>
              <a:ahLst/>
              <a:cxnLst/>
              <a:rect l="l" t="t" r="r" b="b"/>
              <a:pathLst>
                <a:path w="3391" h="3392" extrusionOk="0">
                  <a:moveTo>
                    <a:pt x="1709" y="1"/>
                  </a:moveTo>
                  <a:cubicBezTo>
                    <a:pt x="760" y="1"/>
                    <a:pt x="0" y="760"/>
                    <a:pt x="0" y="1682"/>
                  </a:cubicBezTo>
                  <a:cubicBezTo>
                    <a:pt x="0" y="2632"/>
                    <a:pt x="760" y="3391"/>
                    <a:pt x="1709" y="3391"/>
                  </a:cubicBezTo>
                  <a:cubicBezTo>
                    <a:pt x="2658" y="3391"/>
                    <a:pt x="3391" y="2632"/>
                    <a:pt x="3391" y="1682"/>
                  </a:cubicBezTo>
                  <a:cubicBezTo>
                    <a:pt x="3391" y="760"/>
                    <a:pt x="2658" y="1"/>
                    <a:pt x="17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97;p67">
              <a:extLst>
                <a:ext uri="{FF2B5EF4-FFF2-40B4-BE49-F238E27FC236}">
                  <a16:creationId xmlns:a16="http://schemas.microsoft.com/office/drawing/2014/main" id="{48717D43-1A77-E64E-8DED-E0AAA2E88CDF}"/>
                </a:ext>
              </a:extLst>
            </p:cNvPr>
            <p:cNvSpPr/>
            <p:nvPr/>
          </p:nvSpPr>
          <p:spPr>
            <a:xfrm>
              <a:off x="7670777" y="1533603"/>
              <a:ext cx="40942" cy="40226"/>
            </a:xfrm>
            <a:custGeom>
              <a:avLst/>
              <a:gdLst/>
              <a:ahLst/>
              <a:cxnLst/>
              <a:rect l="l" t="t" r="r" b="b"/>
              <a:pathLst>
                <a:path w="1086" h="1067" extrusionOk="0">
                  <a:moveTo>
                    <a:pt x="335" y="0"/>
                  </a:moveTo>
                  <a:cubicBezTo>
                    <a:pt x="269" y="0"/>
                    <a:pt x="210" y="19"/>
                    <a:pt x="163" y="59"/>
                  </a:cubicBezTo>
                  <a:cubicBezTo>
                    <a:pt x="0" y="194"/>
                    <a:pt x="54" y="493"/>
                    <a:pt x="244" y="764"/>
                  </a:cubicBezTo>
                  <a:cubicBezTo>
                    <a:pt x="398" y="956"/>
                    <a:pt x="592" y="1066"/>
                    <a:pt x="750" y="1066"/>
                  </a:cubicBezTo>
                  <a:cubicBezTo>
                    <a:pt x="816" y="1066"/>
                    <a:pt x="875" y="1048"/>
                    <a:pt x="922" y="1008"/>
                  </a:cubicBezTo>
                  <a:cubicBezTo>
                    <a:pt x="1085" y="872"/>
                    <a:pt x="1058" y="547"/>
                    <a:pt x="841" y="303"/>
                  </a:cubicBezTo>
                  <a:cubicBezTo>
                    <a:pt x="687" y="111"/>
                    <a:pt x="493" y="0"/>
                    <a:pt x="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998;p67">
              <a:extLst>
                <a:ext uri="{FF2B5EF4-FFF2-40B4-BE49-F238E27FC236}">
                  <a16:creationId xmlns:a16="http://schemas.microsoft.com/office/drawing/2014/main" id="{F830C125-2AE7-834B-A841-73B7FFE3FD40}"/>
                </a:ext>
              </a:extLst>
            </p:cNvPr>
            <p:cNvSpPr/>
            <p:nvPr/>
          </p:nvSpPr>
          <p:spPr>
            <a:xfrm>
              <a:off x="6649239" y="1746454"/>
              <a:ext cx="953056" cy="317019"/>
            </a:xfrm>
            <a:custGeom>
              <a:avLst/>
              <a:gdLst/>
              <a:ahLst/>
              <a:cxnLst/>
              <a:rect l="l" t="t" r="r" b="b"/>
              <a:pathLst>
                <a:path w="25280" h="8409" extrusionOk="0">
                  <a:moveTo>
                    <a:pt x="1329" y="0"/>
                  </a:moveTo>
                  <a:lnTo>
                    <a:pt x="0" y="299"/>
                  </a:lnTo>
                  <a:cubicBezTo>
                    <a:pt x="1329" y="4964"/>
                    <a:pt x="6510" y="8409"/>
                    <a:pt x="12640" y="8409"/>
                  </a:cubicBezTo>
                  <a:cubicBezTo>
                    <a:pt x="18770" y="8409"/>
                    <a:pt x="23924" y="4964"/>
                    <a:pt x="25280" y="353"/>
                  </a:cubicBezTo>
                  <a:lnTo>
                    <a:pt x="23924" y="27"/>
                  </a:lnTo>
                  <a:cubicBezTo>
                    <a:pt x="22703" y="4042"/>
                    <a:pt x="18146" y="7025"/>
                    <a:pt x="12640" y="7025"/>
                  </a:cubicBezTo>
                  <a:cubicBezTo>
                    <a:pt x="7161" y="7025"/>
                    <a:pt x="2496" y="4042"/>
                    <a:pt x="1329"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999;p67">
              <a:extLst>
                <a:ext uri="{FF2B5EF4-FFF2-40B4-BE49-F238E27FC236}">
                  <a16:creationId xmlns:a16="http://schemas.microsoft.com/office/drawing/2014/main" id="{ABEA161A-9F14-5142-BCAC-7A5D90736AE2}"/>
                </a:ext>
              </a:extLst>
            </p:cNvPr>
            <p:cNvSpPr/>
            <p:nvPr/>
          </p:nvSpPr>
          <p:spPr>
            <a:xfrm>
              <a:off x="6635931" y="1736200"/>
              <a:ext cx="108425" cy="105372"/>
            </a:xfrm>
            <a:custGeom>
              <a:avLst/>
              <a:gdLst/>
              <a:ahLst/>
              <a:cxnLst/>
              <a:rect l="l" t="t" r="r" b="b"/>
              <a:pathLst>
                <a:path w="2876" h="2795" extrusionOk="0">
                  <a:moveTo>
                    <a:pt x="1872" y="1"/>
                  </a:moveTo>
                  <a:lnTo>
                    <a:pt x="1" y="408"/>
                  </a:lnTo>
                  <a:lnTo>
                    <a:pt x="82" y="679"/>
                  </a:lnTo>
                  <a:cubicBezTo>
                    <a:pt x="272" y="1438"/>
                    <a:pt x="570" y="2117"/>
                    <a:pt x="950" y="2795"/>
                  </a:cubicBezTo>
                  <a:lnTo>
                    <a:pt x="2876" y="2252"/>
                  </a:lnTo>
                  <a:cubicBezTo>
                    <a:pt x="2469" y="1601"/>
                    <a:pt x="2144" y="950"/>
                    <a:pt x="1927" y="245"/>
                  </a:cubicBezTo>
                  <a:lnTo>
                    <a:pt x="1872"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00;p67">
              <a:extLst>
                <a:ext uri="{FF2B5EF4-FFF2-40B4-BE49-F238E27FC236}">
                  <a16:creationId xmlns:a16="http://schemas.microsoft.com/office/drawing/2014/main" id="{ACDB7FCC-320F-324D-81F5-05DC4DC6CC0D}"/>
                </a:ext>
              </a:extLst>
            </p:cNvPr>
            <p:cNvSpPr/>
            <p:nvPr/>
          </p:nvSpPr>
          <p:spPr>
            <a:xfrm>
              <a:off x="7566463" y="1709546"/>
              <a:ext cx="39924" cy="44938"/>
            </a:xfrm>
            <a:custGeom>
              <a:avLst/>
              <a:gdLst/>
              <a:ahLst/>
              <a:cxnLst/>
              <a:rect l="l" t="t" r="r" b="b"/>
              <a:pathLst>
                <a:path w="1059" h="1192" extrusionOk="0">
                  <a:moveTo>
                    <a:pt x="870" y="0"/>
                  </a:moveTo>
                  <a:cubicBezTo>
                    <a:pt x="821" y="0"/>
                    <a:pt x="766" y="23"/>
                    <a:pt x="733" y="57"/>
                  </a:cubicBezTo>
                  <a:lnTo>
                    <a:pt x="82" y="925"/>
                  </a:lnTo>
                  <a:cubicBezTo>
                    <a:pt x="0" y="979"/>
                    <a:pt x="55" y="1088"/>
                    <a:pt x="109" y="1142"/>
                  </a:cubicBezTo>
                  <a:cubicBezTo>
                    <a:pt x="143" y="1176"/>
                    <a:pt x="177" y="1191"/>
                    <a:pt x="211" y="1191"/>
                  </a:cubicBezTo>
                  <a:cubicBezTo>
                    <a:pt x="258" y="1191"/>
                    <a:pt x="306" y="1162"/>
                    <a:pt x="353" y="1115"/>
                  </a:cubicBezTo>
                  <a:lnTo>
                    <a:pt x="1004" y="274"/>
                  </a:lnTo>
                  <a:cubicBezTo>
                    <a:pt x="1058" y="193"/>
                    <a:pt x="1031" y="111"/>
                    <a:pt x="950" y="30"/>
                  </a:cubicBezTo>
                  <a:cubicBezTo>
                    <a:pt x="929" y="9"/>
                    <a:pt x="900" y="0"/>
                    <a:pt x="870"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001;p67">
              <a:extLst>
                <a:ext uri="{FF2B5EF4-FFF2-40B4-BE49-F238E27FC236}">
                  <a16:creationId xmlns:a16="http://schemas.microsoft.com/office/drawing/2014/main" id="{CFA6CC31-39CC-7A49-92FC-EDFD8694F442}"/>
                </a:ext>
              </a:extLst>
            </p:cNvPr>
            <p:cNvSpPr/>
            <p:nvPr/>
          </p:nvSpPr>
          <p:spPr>
            <a:xfrm>
              <a:off x="6648221" y="1709546"/>
              <a:ext cx="38869" cy="44938"/>
            </a:xfrm>
            <a:custGeom>
              <a:avLst/>
              <a:gdLst/>
              <a:ahLst/>
              <a:cxnLst/>
              <a:rect l="l" t="t" r="r" b="b"/>
              <a:pathLst>
                <a:path w="1031" h="1192" extrusionOk="0">
                  <a:moveTo>
                    <a:pt x="182" y="0"/>
                  </a:moveTo>
                  <a:cubicBezTo>
                    <a:pt x="148" y="0"/>
                    <a:pt x="113" y="9"/>
                    <a:pt x="82" y="30"/>
                  </a:cubicBezTo>
                  <a:cubicBezTo>
                    <a:pt x="27" y="111"/>
                    <a:pt x="0" y="193"/>
                    <a:pt x="54" y="274"/>
                  </a:cubicBezTo>
                  <a:lnTo>
                    <a:pt x="705" y="1115"/>
                  </a:lnTo>
                  <a:cubicBezTo>
                    <a:pt x="737" y="1162"/>
                    <a:pt x="787" y="1191"/>
                    <a:pt x="839" y="1191"/>
                  </a:cubicBezTo>
                  <a:cubicBezTo>
                    <a:pt x="877" y="1191"/>
                    <a:pt x="915" y="1176"/>
                    <a:pt x="950" y="1142"/>
                  </a:cubicBezTo>
                  <a:cubicBezTo>
                    <a:pt x="1004" y="1088"/>
                    <a:pt x="1031" y="979"/>
                    <a:pt x="977" y="925"/>
                  </a:cubicBezTo>
                  <a:lnTo>
                    <a:pt x="326" y="57"/>
                  </a:lnTo>
                  <a:cubicBezTo>
                    <a:pt x="292" y="23"/>
                    <a:pt x="238" y="0"/>
                    <a:pt x="182"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002;p67">
              <a:extLst>
                <a:ext uri="{FF2B5EF4-FFF2-40B4-BE49-F238E27FC236}">
                  <a16:creationId xmlns:a16="http://schemas.microsoft.com/office/drawing/2014/main" id="{5546D85F-4A32-4A4A-97E8-E47B1BC19292}"/>
                </a:ext>
              </a:extLst>
            </p:cNvPr>
            <p:cNvSpPr/>
            <p:nvPr/>
          </p:nvSpPr>
          <p:spPr>
            <a:xfrm>
              <a:off x="7507162" y="1736200"/>
              <a:ext cx="108425" cy="103336"/>
            </a:xfrm>
            <a:custGeom>
              <a:avLst/>
              <a:gdLst/>
              <a:ahLst/>
              <a:cxnLst/>
              <a:rect l="l" t="t" r="r" b="b"/>
              <a:pathLst>
                <a:path w="2876" h="2741" extrusionOk="0">
                  <a:moveTo>
                    <a:pt x="1004" y="1"/>
                  </a:moveTo>
                  <a:lnTo>
                    <a:pt x="950" y="245"/>
                  </a:lnTo>
                  <a:cubicBezTo>
                    <a:pt x="705" y="923"/>
                    <a:pt x="407" y="1601"/>
                    <a:pt x="0" y="2198"/>
                  </a:cubicBezTo>
                  <a:lnTo>
                    <a:pt x="1899" y="2740"/>
                  </a:lnTo>
                  <a:cubicBezTo>
                    <a:pt x="2306" y="2117"/>
                    <a:pt x="2604" y="1384"/>
                    <a:pt x="2794" y="706"/>
                  </a:cubicBezTo>
                  <a:lnTo>
                    <a:pt x="2875" y="435"/>
                  </a:lnTo>
                  <a:lnTo>
                    <a:pt x="1004"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883;p54">
            <a:extLst>
              <a:ext uri="{FF2B5EF4-FFF2-40B4-BE49-F238E27FC236}">
                <a16:creationId xmlns:a16="http://schemas.microsoft.com/office/drawing/2014/main" id="{4C06C9D5-AF0B-594D-92B9-741CFFB43D8A}"/>
              </a:ext>
            </a:extLst>
          </p:cNvPr>
          <p:cNvGrpSpPr/>
          <p:nvPr/>
        </p:nvGrpSpPr>
        <p:grpSpPr>
          <a:xfrm>
            <a:off x="5205271" y="2393492"/>
            <a:ext cx="2442404" cy="2322852"/>
            <a:chOff x="3350798" y="1979833"/>
            <a:chExt cx="2442404" cy="2322852"/>
          </a:xfrm>
        </p:grpSpPr>
        <p:sp>
          <p:nvSpPr>
            <p:cNvPr id="140" name="Google Shape;884;p54">
              <a:extLst>
                <a:ext uri="{FF2B5EF4-FFF2-40B4-BE49-F238E27FC236}">
                  <a16:creationId xmlns:a16="http://schemas.microsoft.com/office/drawing/2014/main" id="{0244E398-7888-DD48-86F9-CCDF8713CC92}"/>
                </a:ext>
              </a:extLst>
            </p:cNvPr>
            <p:cNvSpPr/>
            <p:nvPr/>
          </p:nvSpPr>
          <p:spPr>
            <a:xfrm>
              <a:off x="3592310" y="2233627"/>
              <a:ext cx="1959380" cy="1863801"/>
            </a:xfrm>
            <a:custGeom>
              <a:avLst/>
              <a:gdLst/>
              <a:ahLst/>
              <a:cxnLst/>
              <a:rect l="l" t="t" r="r" b="b"/>
              <a:pathLst>
                <a:path w="175808" h="167232" extrusionOk="0">
                  <a:moveTo>
                    <a:pt x="87917" y="0"/>
                  </a:moveTo>
                  <a:lnTo>
                    <a:pt x="60735" y="55063"/>
                  </a:lnTo>
                  <a:lnTo>
                    <a:pt x="0" y="63882"/>
                  </a:lnTo>
                  <a:lnTo>
                    <a:pt x="43959" y="106711"/>
                  </a:lnTo>
                  <a:lnTo>
                    <a:pt x="33581" y="167232"/>
                  </a:lnTo>
                  <a:lnTo>
                    <a:pt x="87917" y="138652"/>
                  </a:lnTo>
                  <a:lnTo>
                    <a:pt x="142227" y="167232"/>
                  </a:lnTo>
                  <a:lnTo>
                    <a:pt x="131849" y="106711"/>
                  </a:lnTo>
                  <a:lnTo>
                    <a:pt x="175807" y="63882"/>
                  </a:lnTo>
                  <a:lnTo>
                    <a:pt x="115072" y="55063"/>
                  </a:lnTo>
                  <a:lnTo>
                    <a:pt x="8791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85;p54">
              <a:extLst>
                <a:ext uri="{FF2B5EF4-FFF2-40B4-BE49-F238E27FC236}">
                  <a16:creationId xmlns:a16="http://schemas.microsoft.com/office/drawing/2014/main" id="{B2EEBDFC-3248-474F-AA65-8A681C28A189}"/>
                </a:ext>
              </a:extLst>
            </p:cNvPr>
            <p:cNvSpPr/>
            <p:nvPr/>
          </p:nvSpPr>
          <p:spPr>
            <a:xfrm>
              <a:off x="3350798" y="1979833"/>
              <a:ext cx="2442404" cy="2322852"/>
            </a:xfrm>
            <a:custGeom>
              <a:avLst/>
              <a:gdLst/>
              <a:ahLst/>
              <a:cxnLst/>
              <a:rect l="l" t="t" r="r" b="b"/>
              <a:pathLst>
                <a:path w="219148" h="208421" extrusionOk="0">
                  <a:moveTo>
                    <a:pt x="109587" y="0"/>
                  </a:moveTo>
                  <a:lnTo>
                    <a:pt x="75711" y="68613"/>
                  </a:lnTo>
                  <a:lnTo>
                    <a:pt x="0" y="79610"/>
                  </a:lnTo>
                  <a:lnTo>
                    <a:pt x="54794" y="133005"/>
                  </a:lnTo>
                  <a:lnTo>
                    <a:pt x="41861" y="208421"/>
                  </a:lnTo>
                  <a:lnTo>
                    <a:pt x="109587" y="172824"/>
                  </a:lnTo>
                  <a:lnTo>
                    <a:pt x="177286" y="208421"/>
                  </a:lnTo>
                  <a:lnTo>
                    <a:pt x="164354" y="133005"/>
                  </a:lnTo>
                  <a:lnTo>
                    <a:pt x="219147" y="79610"/>
                  </a:lnTo>
                  <a:lnTo>
                    <a:pt x="143437" y="68613"/>
                  </a:lnTo>
                  <a:lnTo>
                    <a:pt x="109587"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86;p54">
              <a:extLst>
                <a:ext uri="{FF2B5EF4-FFF2-40B4-BE49-F238E27FC236}">
                  <a16:creationId xmlns:a16="http://schemas.microsoft.com/office/drawing/2014/main" id="{0E61C192-3736-B74E-84EA-6A3FA05BB44C}"/>
                </a:ext>
              </a:extLst>
            </p:cNvPr>
            <p:cNvSpPr/>
            <p:nvPr/>
          </p:nvSpPr>
          <p:spPr>
            <a:xfrm>
              <a:off x="3661821" y="2282175"/>
              <a:ext cx="1959380" cy="1863500"/>
            </a:xfrm>
            <a:custGeom>
              <a:avLst/>
              <a:gdLst/>
              <a:ahLst/>
              <a:cxnLst/>
              <a:rect l="l" t="t" r="r" b="b"/>
              <a:pathLst>
                <a:path w="175808" h="167205" extrusionOk="0">
                  <a:moveTo>
                    <a:pt x="87891" y="0"/>
                  </a:moveTo>
                  <a:lnTo>
                    <a:pt x="60736" y="55036"/>
                  </a:lnTo>
                  <a:lnTo>
                    <a:pt x="1" y="63854"/>
                  </a:lnTo>
                  <a:lnTo>
                    <a:pt x="43932" y="106711"/>
                  </a:lnTo>
                  <a:lnTo>
                    <a:pt x="33554" y="167204"/>
                  </a:lnTo>
                  <a:lnTo>
                    <a:pt x="87891" y="138625"/>
                  </a:lnTo>
                  <a:lnTo>
                    <a:pt x="142227" y="167204"/>
                  </a:lnTo>
                  <a:lnTo>
                    <a:pt x="131849" y="106711"/>
                  </a:lnTo>
                  <a:lnTo>
                    <a:pt x="175808" y="63854"/>
                  </a:lnTo>
                  <a:lnTo>
                    <a:pt x="115073" y="55036"/>
                  </a:lnTo>
                  <a:lnTo>
                    <a:pt x="87891" y="0"/>
                  </a:ln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87;p54">
              <a:extLst>
                <a:ext uri="{FF2B5EF4-FFF2-40B4-BE49-F238E27FC236}">
                  <a16:creationId xmlns:a16="http://schemas.microsoft.com/office/drawing/2014/main" id="{EAFDD0F0-0448-0243-89DA-02A1EDC7FB96}"/>
                </a:ext>
              </a:extLst>
            </p:cNvPr>
            <p:cNvSpPr/>
            <p:nvPr/>
          </p:nvSpPr>
          <p:spPr>
            <a:xfrm>
              <a:off x="3592310" y="2233627"/>
              <a:ext cx="1959380" cy="1863801"/>
            </a:xfrm>
            <a:custGeom>
              <a:avLst/>
              <a:gdLst/>
              <a:ahLst/>
              <a:cxnLst/>
              <a:rect l="l" t="t" r="r" b="b"/>
              <a:pathLst>
                <a:path w="175808" h="167232" extrusionOk="0">
                  <a:moveTo>
                    <a:pt x="87917" y="0"/>
                  </a:moveTo>
                  <a:lnTo>
                    <a:pt x="60735" y="55063"/>
                  </a:lnTo>
                  <a:lnTo>
                    <a:pt x="0" y="63882"/>
                  </a:lnTo>
                  <a:lnTo>
                    <a:pt x="43959" y="106711"/>
                  </a:lnTo>
                  <a:lnTo>
                    <a:pt x="33581" y="167232"/>
                  </a:lnTo>
                  <a:lnTo>
                    <a:pt x="87917" y="138652"/>
                  </a:lnTo>
                  <a:lnTo>
                    <a:pt x="142227" y="167232"/>
                  </a:lnTo>
                  <a:lnTo>
                    <a:pt x="131849" y="106711"/>
                  </a:lnTo>
                  <a:lnTo>
                    <a:pt x="175807" y="63882"/>
                  </a:lnTo>
                  <a:lnTo>
                    <a:pt x="115072" y="55063"/>
                  </a:lnTo>
                  <a:lnTo>
                    <a:pt x="8791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88;p54">
              <a:extLst>
                <a:ext uri="{FF2B5EF4-FFF2-40B4-BE49-F238E27FC236}">
                  <a16:creationId xmlns:a16="http://schemas.microsoft.com/office/drawing/2014/main" id="{340BD763-A284-934E-9BD3-439819288149}"/>
                </a:ext>
              </a:extLst>
            </p:cNvPr>
            <p:cNvSpPr/>
            <p:nvPr/>
          </p:nvSpPr>
          <p:spPr>
            <a:xfrm>
              <a:off x="3900335" y="2461654"/>
              <a:ext cx="904941" cy="969671"/>
            </a:xfrm>
            <a:custGeom>
              <a:avLst/>
              <a:gdLst/>
              <a:ahLst/>
              <a:cxnLst/>
              <a:rect l="l" t="t" r="r" b="b"/>
              <a:pathLst>
                <a:path w="81197" h="87005" extrusionOk="0">
                  <a:moveTo>
                    <a:pt x="70361" y="1"/>
                  </a:moveTo>
                  <a:lnTo>
                    <a:pt x="1" y="70362"/>
                  </a:lnTo>
                  <a:lnTo>
                    <a:pt x="16321" y="86251"/>
                  </a:lnTo>
                  <a:lnTo>
                    <a:pt x="16186" y="87004"/>
                  </a:lnTo>
                  <a:lnTo>
                    <a:pt x="81196" y="21994"/>
                  </a:lnTo>
                  <a:lnTo>
                    <a:pt x="70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89;p54">
              <a:extLst>
                <a:ext uri="{FF2B5EF4-FFF2-40B4-BE49-F238E27FC236}">
                  <a16:creationId xmlns:a16="http://schemas.microsoft.com/office/drawing/2014/main" id="{9C7F59E8-4AB6-0347-8AAB-338ADE55582B}"/>
                </a:ext>
              </a:extLst>
            </p:cNvPr>
            <p:cNvSpPr/>
            <p:nvPr/>
          </p:nvSpPr>
          <p:spPr>
            <a:xfrm>
              <a:off x="3966559" y="2850302"/>
              <a:ext cx="1453587" cy="1247125"/>
            </a:xfrm>
            <a:custGeom>
              <a:avLst/>
              <a:gdLst/>
              <a:ahLst/>
              <a:cxnLst/>
              <a:rect l="l" t="t" r="r" b="b"/>
              <a:pathLst>
                <a:path w="130425" h="111900" extrusionOk="0">
                  <a:moveTo>
                    <a:pt x="83508" y="0"/>
                  </a:moveTo>
                  <a:lnTo>
                    <a:pt x="5862" y="77647"/>
                  </a:lnTo>
                  <a:lnTo>
                    <a:pt x="1" y="111900"/>
                  </a:lnTo>
                  <a:lnTo>
                    <a:pt x="53504" y="83750"/>
                  </a:lnTo>
                  <a:lnTo>
                    <a:pt x="130424" y="6829"/>
                  </a:lnTo>
                  <a:lnTo>
                    <a:pt x="835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90;p54">
              <a:extLst>
                <a:ext uri="{FF2B5EF4-FFF2-40B4-BE49-F238E27FC236}">
                  <a16:creationId xmlns:a16="http://schemas.microsoft.com/office/drawing/2014/main" id="{C1E90D42-2129-024D-AF91-CFDBFD88DDAF}"/>
                </a:ext>
              </a:extLst>
            </p:cNvPr>
            <p:cNvSpPr/>
            <p:nvPr/>
          </p:nvSpPr>
          <p:spPr>
            <a:xfrm>
              <a:off x="3966559" y="2850302"/>
              <a:ext cx="1453587" cy="1247125"/>
            </a:xfrm>
            <a:custGeom>
              <a:avLst/>
              <a:gdLst/>
              <a:ahLst/>
              <a:cxnLst/>
              <a:rect l="l" t="t" r="r" b="b"/>
              <a:pathLst>
                <a:path w="130425" h="111900" extrusionOk="0">
                  <a:moveTo>
                    <a:pt x="83508" y="0"/>
                  </a:moveTo>
                  <a:lnTo>
                    <a:pt x="5862" y="77647"/>
                  </a:lnTo>
                  <a:lnTo>
                    <a:pt x="1" y="111900"/>
                  </a:lnTo>
                  <a:lnTo>
                    <a:pt x="53504" y="83750"/>
                  </a:lnTo>
                  <a:lnTo>
                    <a:pt x="130424" y="6829"/>
                  </a:lnTo>
                  <a:lnTo>
                    <a:pt x="835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91;p54">
              <a:extLst>
                <a:ext uri="{FF2B5EF4-FFF2-40B4-BE49-F238E27FC236}">
                  <a16:creationId xmlns:a16="http://schemas.microsoft.com/office/drawing/2014/main" id="{563F1B80-F991-FB44-889D-E1C62DF2C479}"/>
                </a:ext>
              </a:extLst>
            </p:cNvPr>
            <p:cNvSpPr/>
            <p:nvPr/>
          </p:nvSpPr>
          <p:spPr>
            <a:xfrm>
              <a:off x="5122886" y="3306356"/>
              <a:ext cx="58745" cy="57241"/>
            </a:xfrm>
            <a:custGeom>
              <a:avLst/>
              <a:gdLst/>
              <a:ahLst/>
              <a:cxnLst/>
              <a:rect l="l" t="t" r="r" b="b"/>
              <a:pathLst>
                <a:path w="5271" h="5136" extrusionOk="0">
                  <a:moveTo>
                    <a:pt x="5270" y="1"/>
                  </a:moveTo>
                  <a:lnTo>
                    <a:pt x="1506" y="915"/>
                  </a:lnTo>
                  <a:cubicBezTo>
                    <a:pt x="619" y="1130"/>
                    <a:pt x="1" y="1936"/>
                    <a:pt x="1" y="2851"/>
                  </a:cubicBezTo>
                  <a:lnTo>
                    <a:pt x="1" y="5136"/>
                  </a:lnTo>
                  <a:lnTo>
                    <a:pt x="527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92;p54">
              <a:extLst>
                <a:ext uri="{FF2B5EF4-FFF2-40B4-BE49-F238E27FC236}">
                  <a16:creationId xmlns:a16="http://schemas.microsoft.com/office/drawing/2014/main" id="{8C9A11DE-6A3B-C543-A7B0-C194AAD83502}"/>
                </a:ext>
              </a:extLst>
            </p:cNvPr>
            <p:cNvSpPr/>
            <p:nvPr/>
          </p:nvSpPr>
          <p:spPr>
            <a:xfrm>
              <a:off x="4282687" y="2933043"/>
              <a:ext cx="827026" cy="957032"/>
            </a:xfrm>
            <a:custGeom>
              <a:avLst/>
              <a:gdLst/>
              <a:ahLst/>
              <a:cxnLst/>
              <a:rect l="l" t="t" r="r" b="b"/>
              <a:pathLst>
                <a:path w="74206" h="85871" extrusionOk="0">
                  <a:moveTo>
                    <a:pt x="41163" y="13171"/>
                  </a:moveTo>
                  <a:cubicBezTo>
                    <a:pt x="41163" y="13574"/>
                    <a:pt x="41190" y="14004"/>
                    <a:pt x="41243" y="14434"/>
                  </a:cubicBezTo>
                  <a:lnTo>
                    <a:pt x="41082" y="14434"/>
                  </a:lnTo>
                  <a:cubicBezTo>
                    <a:pt x="41109" y="14004"/>
                    <a:pt x="41136" y="13601"/>
                    <a:pt x="41163" y="13171"/>
                  </a:cubicBezTo>
                  <a:close/>
                  <a:moveTo>
                    <a:pt x="28233" y="0"/>
                  </a:moveTo>
                  <a:cubicBezTo>
                    <a:pt x="25407" y="0"/>
                    <a:pt x="22519" y="943"/>
                    <a:pt x="20030" y="3035"/>
                  </a:cubicBezTo>
                  <a:cubicBezTo>
                    <a:pt x="11749" y="9971"/>
                    <a:pt x="15191" y="23414"/>
                    <a:pt x="25784" y="25511"/>
                  </a:cubicBezTo>
                  <a:lnTo>
                    <a:pt x="25784" y="31561"/>
                  </a:lnTo>
                  <a:lnTo>
                    <a:pt x="18820" y="31561"/>
                  </a:lnTo>
                  <a:cubicBezTo>
                    <a:pt x="16535" y="31561"/>
                    <a:pt x="14653" y="33416"/>
                    <a:pt x="14680" y="35728"/>
                  </a:cubicBezTo>
                  <a:lnTo>
                    <a:pt x="14680" y="41751"/>
                  </a:lnTo>
                  <a:lnTo>
                    <a:pt x="8039" y="41751"/>
                  </a:lnTo>
                  <a:lnTo>
                    <a:pt x="1318" y="40111"/>
                  </a:lnTo>
                  <a:cubicBezTo>
                    <a:pt x="1230" y="40089"/>
                    <a:pt x="1142" y="40079"/>
                    <a:pt x="1057" y="40079"/>
                  </a:cubicBezTo>
                  <a:cubicBezTo>
                    <a:pt x="494" y="40079"/>
                    <a:pt x="24" y="40521"/>
                    <a:pt x="0" y="41105"/>
                  </a:cubicBezTo>
                  <a:lnTo>
                    <a:pt x="0" y="51080"/>
                  </a:lnTo>
                  <a:cubicBezTo>
                    <a:pt x="24" y="51664"/>
                    <a:pt x="494" y="52106"/>
                    <a:pt x="1057" y="52106"/>
                  </a:cubicBezTo>
                  <a:cubicBezTo>
                    <a:pt x="1142" y="52106"/>
                    <a:pt x="1230" y="52096"/>
                    <a:pt x="1318" y="52075"/>
                  </a:cubicBezTo>
                  <a:lnTo>
                    <a:pt x="8039" y="50435"/>
                  </a:lnTo>
                  <a:lnTo>
                    <a:pt x="14680" y="50435"/>
                  </a:lnTo>
                  <a:lnTo>
                    <a:pt x="14680" y="62722"/>
                  </a:lnTo>
                  <a:cubicBezTo>
                    <a:pt x="14653" y="65007"/>
                    <a:pt x="16535" y="66862"/>
                    <a:pt x="18820" y="66862"/>
                  </a:cubicBezTo>
                  <a:lnTo>
                    <a:pt x="32801" y="66862"/>
                  </a:lnTo>
                  <a:lnTo>
                    <a:pt x="32801" y="74847"/>
                  </a:lnTo>
                  <a:cubicBezTo>
                    <a:pt x="32801" y="75762"/>
                    <a:pt x="33527" y="76514"/>
                    <a:pt x="34441" y="76514"/>
                  </a:cubicBezTo>
                  <a:lnTo>
                    <a:pt x="38098" y="76514"/>
                  </a:lnTo>
                  <a:lnTo>
                    <a:pt x="38098" y="82295"/>
                  </a:lnTo>
                  <a:lnTo>
                    <a:pt x="44900" y="85871"/>
                  </a:lnTo>
                  <a:lnTo>
                    <a:pt x="44900" y="76514"/>
                  </a:lnTo>
                  <a:lnTo>
                    <a:pt x="48556" y="76514"/>
                  </a:lnTo>
                  <a:cubicBezTo>
                    <a:pt x="49470" y="76514"/>
                    <a:pt x="50223" y="75762"/>
                    <a:pt x="50223" y="74847"/>
                  </a:cubicBezTo>
                  <a:lnTo>
                    <a:pt x="50223" y="66862"/>
                  </a:lnTo>
                  <a:lnTo>
                    <a:pt x="63451" y="66862"/>
                  </a:lnTo>
                  <a:cubicBezTo>
                    <a:pt x="63467" y="66862"/>
                    <a:pt x="63484" y="66863"/>
                    <a:pt x="63500" y="66863"/>
                  </a:cubicBezTo>
                  <a:cubicBezTo>
                    <a:pt x="65789" y="66863"/>
                    <a:pt x="67618" y="64991"/>
                    <a:pt x="67618" y="62722"/>
                  </a:cubicBezTo>
                  <a:lnTo>
                    <a:pt x="67618" y="50435"/>
                  </a:lnTo>
                  <a:lnTo>
                    <a:pt x="71033" y="50435"/>
                  </a:lnTo>
                  <a:lnTo>
                    <a:pt x="69904" y="43955"/>
                  </a:lnTo>
                  <a:lnTo>
                    <a:pt x="74206" y="39788"/>
                  </a:lnTo>
                  <a:lnTo>
                    <a:pt x="67618" y="39788"/>
                  </a:lnTo>
                  <a:lnTo>
                    <a:pt x="67618" y="35755"/>
                  </a:lnTo>
                  <a:cubicBezTo>
                    <a:pt x="67618" y="34787"/>
                    <a:pt x="67296" y="33873"/>
                    <a:pt x="66704" y="33147"/>
                  </a:cubicBezTo>
                  <a:lnTo>
                    <a:pt x="66677" y="33093"/>
                  </a:lnTo>
                  <a:cubicBezTo>
                    <a:pt x="66624" y="33040"/>
                    <a:pt x="66543" y="32959"/>
                    <a:pt x="66489" y="32905"/>
                  </a:cubicBezTo>
                  <a:cubicBezTo>
                    <a:pt x="66436" y="32851"/>
                    <a:pt x="66436" y="32824"/>
                    <a:pt x="66409" y="32798"/>
                  </a:cubicBezTo>
                  <a:lnTo>
                    <a:pt x="66274" y="32690"/>
                  </a:lnTo>
                  <a:cubicBezTo>
                    <a:pt x="66220" y="32636"/>
                    <a:pt x="66167" y="32582"/>
                    <a:pt x="66113" y="32529"/>
                  </a:cubicBezTo>
                  <a:lnTo>
                    <a:pt x="66032" y="32475"/>
                  </a:lnTo>
                  <a:cubicBezTo>
                    <a:pt x="65414" y="31991"/>
                    <a:pt x="64661" y="31695"/>
                    <a:pt x="63881" y="31615"/>
                  </a:cubicBezTo>
                  <a:cubicBezTo>
                    <a:pt x="63747" y="31588"/>
                    <a:pt x="63612" y="31588"/>
                    <a:pt x="63451" y="31588"/>
                  </a:cubicBezTo>
                  <a:lnTo>
                    <a:pt x="56541" y="31588"/>
                  </a:lnTo>
                  <a:lnTo>
                    <a:pt x="56541" y="25538"/>
                  </a:lnTo>
                  <a:cubicBezTo>
                    <a:pt x="61381" y="24570"/>
                    <a:pt x="65253" y="20914"/>
                    <a:pt x="66489" y="16101"/>
                  </a:cubicBezTo>
                  <a:cubicBezTo>
                    <a:pt x="67726" y="11316"/>
                    <a:pt x="66086" y="6234"/>
                    <a:pt x="62295" y="3062"/>
                  </a:cubicBezTo>
                  <a:cubicBezTo>
                    <a:pt x="59801" y="957"/>
                    <a:pt x="56906" y="9"/>
                    <a:pt x="54075" y="9"/>
                  </a:cubicBezTo>
                  <a:cubicBezTo>
                    <a:pt x="47536" y="9"/>
                    <a:pt x="41332" y="5064"/>
                    <a:pt x="41163" y="12606"/>
                  </a:cubicBezTo>
                  <a:cubicBezTo>
                    <a:pt x="40994" y="5057"/>
                    <a:pt x="34778" y="0"/>
                    <a:pt x="28233"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93;p54">
              <a:extLst>
                <a:ext uri="{FF2B5EF4-FFF2-40B4-BE49-F238E27FC236}">
                  <a16:creationId xmlns:a16="http://schemas.microsoft.com/office/drawing/2014/main" id="{3812F78B-22D3-8441-86C3-EFFAB7A221E4}"/>
                </a:ext>
              </a:extLst>
            </p:cNvPr>
            <p:cNvSpPr/>
            <p:nvPr/>
          </p:nvSpPr>
          <p:spPr>
            <a:xfrm>
              <a:off x="4535879" y="3610491"/>
              <a:ext cx="75530" cy="189387"/>
            </a:xfrm>
            <a:custGeom>
              <a:avLst/>
              <a:gdLst/>
              <a:ahLst/>
              <a:cxnLst/>
              <a:rect l="l" t="t" r="r" b="b"/>
              <a:pathLst>
                <a:path w="6777" h="16993" extrusionOk="0">
                  <a:moveTo>
                    <a:pt x="1" y="1"/>
                  </a:moveTo>
                  <a:lnTo>
                    <a:pt x="1" y="16832"/>
                  </a:lnTo>
                  <a:lnTo>
                    <a:pt x="3254" y="15111"/>
                  </a:lnTo>
                  <a:lnTo>
                    <a:pt x="6776" y="16993"/>
                  </a:lnTo>
                  <a:lnTo>
                    <a:pt x="67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94;p54">
              <a:extLst>
                <a:ext uri="{FF2B5EF4-FFF2-40B4-BE49-F238E27FC236}">
                  <a16:creationId xmlns:a16="http://schemas.microsoft.com/office/drawing/2014/main" id="{74D2C796-528B-B44B-8959-160A19C9E700}"/>
                </a:ext>
              </a:extLst>
            </p:cNvPr>
            <p:cNvSpPr/>
            <p:nvPr/>
          </p:nvSpPr>
          <p:spPr>
            <a:xfrm>
              <a:off x="4573939" y="3610491"/>
              <a:ext cx="37469" cy="189387"/>
            </a:xfrm>
            <a:custGeom>
              <a:avLst/>
              <a:gdLst/>
              <a:ahLst/>
              <a:cxnLst/>
              <a:rect l="l" t="t" r="r" b="b"/>
              <a:pathLst>
                <a:path w="3362" h="16993" extrusionOk="0">
                  <a:moveTo>
                    <a:pt x="0" y="1"/>
                  </a:moveTo>
                  <a:lnTo>
                    <a:pt x="0" y="15192"/>
                  </a:lnTo>
                  <a:lnTo>
                    <a:pt x="3361" y="16993"/>
                  </a:lnTo>
                  <a:lnTo>
                    <a:pt x="3361" y="1"/>
                  </a:lnTo>
                  <a:close/>
                </a:path>
              </a:pathLst>
            </a:custGeom>
            <a:solidFill>
              <a:srgbClr val="EB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95;p54">
              <a:extLst>
                <a:ext uri="{FF2B5EF4-FFF2-40B4-BE49-F238E27FC236}">
                  <a16:creationId xmlns:a16="http://schemas.microsoft.com/office/drawing/2014/main" id="{9984A640-BEF2-9245-99CD-157207E5CA9D}"/>
                </a:ext>
              </a:extLst>
            </p:cNvPr>
            <p:cNvSpPr/>
            <p:nvPr/>
          </p:nvSpPr>
          <p:spPr>
            <a:xfrm>
              <a:off x="4476554" y="3511613"/>
              <a:ext cx="194179" cy="130653"/>
            </a:xfrm>
            <a:custGeom>
              <a:avLst/>
              <a:gdLst/>
              <a:ahLst/>
              <a:cxnLst/>
              <a:rect l="l" t="t" r="r" b="b"/>
              <a:pathLst>
                <a:path w="17423" h="11723" extrusionOk="0">
                  <a:moveTo>
                    <a:pt x="1" y="1"/>
                  </a:moveTo>
                  <a:lnTo>
                    <a:pt x="1" y="10083"/>
                  </a:lnTo>
                  <a:cubicBezTo>
                    <a:pt x="1" y="10970"/>
                    <a:pt x="753" y="11723"/>
                    <a:pt x="1667" y="11723"/>
                  </a:cubicBezTo>
                  <a:lnTo>
                    <a:pt x="15783" y="11723"/>
                  </a:lnTo>
                  <a:cubicBezTo>
                    <a:pt x="16670" y="11723"/>
                    <a:pt x="17423" y="10997"/>
                    <a:pt x="17423" y="10083"/>
                  </a:cubicBezTo>
                  <a:lnTo>
                    <a:pt x="17423" y="1"/>
                  </a:lnTo>
                  <a:close/>
                </a:path>
              </a:pathLst>
            </a:custGeom>
            <a:solidFill>
              <a:srgbClr val="7A6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96;p54">
              <a:extLst>
                <a:ext uri="{FF2B5EF4-FFF2-40B4-BE49-F238E27FC236}">
                  <a16:creationId xmlns:a16="http://schemas.microsoft.com/office/drawing/2014/main" id="{93FCF053-C8E9-214F-9FAA-3A831828F808}"/>
                </a:ext>
              </a:extLst>
            </p:cNvPr>
            <p:cNvSpPr/>
            <p:nvPr/>
          </p:nvSpPr>
          <p:spPr>
            <a:xfrm>
              <a:off x="4612289" y="3511613"/>
              <a:ext cx="58444" cy="130653"/>
            </a:xfrm>
            <a:custGeom>
              <a:avLst/>
              <a:gdLst/>
              <a:ahLst/>
              <a:cxnLst/>
              <a:rect l="l" t="t" r="r" b="b"/>
              <a:pathLst>
                <a:path w="5244" h="11723" extrusionOk="0">
                  <a:moveTo>
                    <a:pt x="1641" y="1"/>
                  </a:moveTo>
                  <a:lnTo>
                    <a:pt x="1641" y="10083"/>
                  </a:lnTo>
                  <a:cubicBezTo>
                    <a:pt x="1641" y="10997"/>
                    <a:pt x="888" y="11723"/>
                    <a:pt x="1" y="11723"/>
                  </a:cubicBezTo>
                  <a:lnTo>
                    <a:pt x="3604" y="11723"/>
                  </a:lnTo>
                  <a:cubicBezTo>
                    <a:pt x="4491" y="11723"/>
                    <a:pt x="5244" y="10997"/>
                    <a:pt x="5244" y="10083"/>
                  </a:cubicBezTo>
                  <a:lnTo>
                    <a:pt x="5244" y="1"/>
                  </a:lnTo>
                  <a:close/>
                </a:path>
              </a:pathLst>
            </a:custGeom>
            <a:solidFill>
              <a:srgbClr val="635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97;p54">
              <a:extLst>
                <a:ext uri="{FF2B5EF4-FFF2-40B4-BE49-F238E27FC236}">
                  <a16:creationId xmlns:a16="http://schemas.microsoft.com/office/drawing/2014/main" id="{3C7ECD7B-5907-634C-B27F-5C908B011949}"/>
                </a:ext>
              </a:extLst>
            </p:cNvPr>
            <p:cNvSpPr/>
            <p:nvPr/>
          </p:nvSpPr>
          <p:spPr>
            <a:xfrm>
              <a:off x="4832537" y="3232943"/>
              <a:ext cx="148630" cy="118672"/>
            </a:xfrm>
            <a:custGeom>
              <a:avLst/>
              <a:gdLst/>
              <a:ahLst/>
              <a:cxnLst/>
              <a:rect l="l" t="t" r="r" b="b"/>
              <a:pathLst>
                <a:path w="13336" h="10648" extrusionOk="0">
                  <a:moveTo>
                    <a:pt x="0" y="1"/>
                  </a:moveTo>
                  <a:lnTo>
                    <a:pt x="0" y="10647"/>
                  </a:lnTo>
                  <a:lnTo>
                    <a:pt x="13335" y="10647"/>
                  </a:lnTo>
                  <a:lnTo>
                    <a:pt x="13335" y="1"/>
                  </a:lnTo>
                  <a:close/>
                </a:path>
              </a:pathLst>
            </a:custGeom>
            <a:solidFill>
              <a:srgbClr val="7A6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98;p54">
              <a:extLst>
                <a:ext uri="{FF2B5EF4-FFF2-40B4-BE49-F238E27FC236}">
                  <a16:creationId xmlns:a16="http://schemas.microsoft.com/office/drawing/2014/main" id="{AE6269D7-4EEA-2146-816C-1D0A80984B18}"/>
                </a:ext>
              </a:extLst>
            </p:cNvPr>
            <p:cNvSpPr/>
            <p:nvPr/>
          </p:nvSpPr>
          <p:spPr>
            <a:xfrm>
              <a:off x="4912235" y="3232943"/>
              <a:ext cx="68631" cy="118672"/>
            </a:xfrm>
            <a:custGeom>
              <a:avLst/>
              <a:gdLst/>
              <a:ahLst/>
              <a:cxnLst/>
              <a:rect l="l" t="t" r="r" b="b"/>
              <a:pathLst>
                <a:path w="6158" h="10648" extrusionOk="0">
                  <a:moveTo>
                    <a:pt x="1" y="1"/>
                  </a:moveTo>
                  <a:lnTo>
                    <a:pt x="1" y="10647"/>
                  </a:lnTo>
                  <a:lnTo>
                    <a:pt x="6158" y="10647"/>
                  </a:lnTo>
                  <a:lnTo>
                    <a:pt x="6158" y="1"/>
                  </a:lnTo>
                  <a:close/>
                </a:path>
              </a:pathLst>
            </a:custGeom>
            <a:solidFill>
              <a:srgbClr val="635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99;p54">
              <a:extLst>
                <a:ext uri="{FF2B5EF4-FFF2-40B4-BE49-F238E27FC236}">
                  <a16:creationId xmlns:a16="http://schemas.microsoft.com/office/drawing/2014/main" id="{8CEEBBDC-2D63-AD40-8ACB-34A98DD13525}"/>
                </a:ext>
              </a:extLst>
            </p:cNvPr>
            <p:cNvSpPr/>
            <p:nvPr/>
          </p:nvSpPr>
          <p:spPr>
            <a:xfrm>
              <a:off x="4166723" y="3255122"/>
              <a:ext cx="146835" cy="96794"/>
            </a:xfrm>
            <a:custGeom>
              <a:avLst/>
              <a:gdLst/>
              <a:ahLst/>
              <a:cxnLst/>
              <a:rect l="l" t="t" r="r" b="b"/>
              <a:pathLst>
                <a:path w="13175" h="8685" extrusionOk="0">
                  <a:moveTo>
                    <a:pt x="0" y="0"/>
                  </a:moveTo>
                  <a:lnTo>
                    <a:pt x="0" y="8684"/>
                  </a:lnTo>
                  <a:lnTo>
                    <a:pt x="13175" y="8684"/>
                  </a:lnTo>
                  <a:lnTo>
                    <a:pt x="13175" y="0"/>
                  </a:lnTo>
                  <a:close/>
                </a:path>
              </a:pathLst>
            </a:custGeom>
            <a:solidFill>
              <a:srgbClr val="7A6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00;p54">
              <a:extLst>
                <a:ext uri="{FF2B5EF4-FFF2-40B4-BE49-F238E27FC236}">
                  <a16:creationId xmlns:a16="http://schemas.microsoft.com/office/drawing/2014/main" id="{7CFA085C-88F6-304A-B146-5C1B8262CB84}"/>
                </a:ext>
              </a:extLst>
            </p:cNvPr>
            <p:cNvSpPr/>
            <p:nvPr/>
          </p:nvSpPr>
          <p:spPr>
            <a:xfrm>
              <a:off x="4111288" y="3236187"/>
              <a:ext cx="89305" cy="134052"/>
            </a:xfrm>
            <a:custGeom>
              <a:avLst/>
              <a:gdLst/>
              <a:ahLst/>
              <a:cxnLst/>
              <a:rect l="l" t="t" r="r" b="b"/>
              <a:pathLst>
                <a:path w="8013" h="12028" extrusionOk="0">
                  <a:moveTo>
                    <a:pt x="1039" y="1"/>
                  </a:moveTo>
                  <a:cubicBezTo>
                    <a:pt x="488" y="1"/>
                    <a:pt x="1" y="443"/>
                    <a:pt x="1" y="1027"/>
                  </a:cubicBezTo>
                  <a:lnTo>
                    <a:pt x="1" y="11002"/>
                  </a:lnTo>
                  <a:cubicBezTo>
                    <a:pt x="1" y="11586"/>
                    <a:pt x="488" y="12028"/>
                    <a:pt x="1039" y="12028"/>
                  </a:cubicBezTo>
                  <a:cubicBezTo>
                    <a:pt x="1122" y="12028"/>
                    <a:pt x="1206" y="12018"/>
                    <a:pt x="1291" y="11996"/>
                  </a:cubicBezTo>
                  <a:lnTo>
                    <a:pt x="8013" y="10383"/>
                  </a:lnTo>
                  <a:lnTo>
                    <a:pt x="8013" y="1672"/>
                  </a:lnTo>
                  <a:lnTo>
                    <a:pt x="1291" y="32"/>
                  </a:lnTo>
                  <a:cubicBezTo>
                    <a:pt x="1206" y="11"/>
                    <a:pt x="1122" y="1"/>
                    <a:pt x="1039" y="1"/>
                  </a:cubicBezTo>
                  <a:close/>
                </a:path>
              </a:pathLst>
            </a:custGeom>
            <a:solidFill>
              <a:srgbClr val="473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01;p54">
              <a:extLst>
                <a:ext uri="{FF2B5EF4-FFF2-40B4-BE49-F238E27FC236}">
                  <a16:creationId xmlns:a16="http://schemas.microsoft.com/office/drawing/2014/main" id="{13322016-FF48-C545-A729-0744A40B0C55}"/>
                </a:ext>
              </a:extLst>
            </p:cNvPr>
            <p:cNvSpPr/>
            <p:nvPr/>
          </p:nvSpPr>
          <p:spPr>
            <a:xfrm>
              <a:off x="4237739" y="3255122"/>
              <a:ext cx="75819" cy="96794"/>
            </a:xfrm>
            <a:custGeom>
              <a:avLst/>
              <a:gdLst/>
              <a:ahLst/>
              <a:cxnLst/>
              <a:rect l="l" t="t" r="r" b="b"/>
              <a:pathLst>
                <a:path w="6803" h="8685" extrusionOk="0">
                  <a:moveTo>
                    <a:pt x="0" y="0"/>
                  </a:moveTo>
                  <a:lnTo>
                    <a:pt x="0" y="8684"/>
                  </a:lnTo>
                  <a:lnTo>
                    <a:pt x="6803" y="8684"/>
                  </a:lnTo>
                  <a:lnTo>
                    <a:pt x="6803" y="0"/>
                  </a:lnTo>
                  <a:close/>
                </a:path>
              </a:pathLst>
            </a:custGeom>
            <a:solidFill>
              <a:srgbClr val="635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02;p54">
              <a:extLst>
                <a:ext uri="{FF2B5EF4-FFF2-40B4-BE49-F238E27FC236}">
                  <a16:creationId xmlns:a16="http://schemas.microsoft.com/office/drawing/2014/main" id="{A926278D-C78D-D542-ABBF-10C01F51221C}"/>
                </a:ext>
              </a:extLst>
            </p:cNvPr>
            <p:cNvSpPr/>
            <p:nvPr/>
          </p:nvSpPr>
          <p:spPr>
            <a:xfrm>
              <a:off x="4951186" y="3131357"/>
              <a:ext cx="212167" cy="321845"/>
            </a:xfrm>
            <a:custGeom>
              <a:avLst/>
              <a:gdLst/>
              <a:ahLst/>
              <a:cxnLst/>
              <a:rect l="l" t="t" r="r" b="b"/>
              <a:pathLst>
                <a:path w="19037" h="28878" extrusionOk="0">
                  <a:moveTo>
                    <a:pt x="17032" y="0"/>
                  </a:moveTo>
                  <a:cubicBezTo>
                    <a:pt x="16878" y="0"/>
                    <a:pt x="16721" y="18"/>
                    <a:pt x="16563" y="55"/>
                  </a:cubicBezTo>
                  <a:lnTo>
                    <a:pt x="1533" y="3738"/>
                  </a:lnTo>
                  <a:cubicBezTo>
                    <a:pt x="619" y="3953"/>
                    <a:pt x="1" y="4760"/>
                    <a:pt x="28" y="5674"/>
                  </a:cubicBezTo>
                  <a:lnTo>
                    <a:pt x="28" y="23204"/>
                  </a:lnTo>
                  <a:cubicBezTo>
                    <a:pt x="28" y="24118"/>
                    <a:pt x="646" y="24925"/>
                    <a:pt x="1533" y="25140"/>
                  </a:cubicBezTo>
                  <a:lnTo>
                    <a:pt x="16563" y="28823"/>
                  </a:lnTo>
                  <a:cubicBezTo>
                    <a:pt x="16721" y="28860"/>
                    <a:pt x="16878" y="28878"/>
                    <a:pt x="17032" y="28878"/>
                  </a:cubicBezTo>
                  <a:cubicBezTo>
                    <a:pt x="18110" y="28878"/>
                    <a:pt x="19036" y="28016"/>
                    <a:pt x="19036" y="26887"/>
                  </a:cubicBezTo>
                  <a:lnTo>
                    <a:pt x="19036" y="1991"/>
                  </a:lnTo>
                  <a:cubicBezTo>
                    <a:pt x="19036" y="862"/>
                    <a:pt x="18110" y="0"/>
                    <a:pt x="17032" y="0"/>
                  </a:cubicBezTo>
                  <a:close/>
                </a:path>
              </a:pathLst>
            </a:custGeom>
            <a:solidFill>
              <a:srgbClr val="473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03;p54">
              <a:extLst>
                <a:ext uri="{FF2B5EF4-FFF2-40B4-BE49-F238E27FC236}">
                  <a16:creationId xmlns:a16="http://schemas.microsoft.com/office/drawing/2014/main" id="{EAF8EF3A-A51B-FF46-A554-30E717B12799}"/>
                </a:ext>
              </a:extLst>
            </p:cNvPr>
            <p:cNvSpPr/>
            <p:nvPr/>
          </p:nvSpPr>
          <p:spPr>
            <a:xfrm>
              <a:off x="5116300" y="3131569"/>
              <a:ext cx="46753" cy="321634"/>
            </a:xfrm>
            <a:custGeom>
              <a:avLst/>
              <a:gdLst/>
              <a:ahLst/>
              <a:cxnLst/>
              <a:rect l="l" t="t" r="r" b="b"/>
              <a:pathLst>
                <a:path w="4195" h="28859" extrusionOk="0">
                  <a:moveTo>
                    <a:pt x="2232" y="0"/>
                  </a:moveTo>
                  <a:cubicBezTo>
                    <a:pt x="2073" y="0"/>
                    <a:pt x="1910" y="20"/>
                    <a:pt x="1748" y="63"/>
                  </a:cubicBezTo>
                  <a:lnTo>
                    <a:pt x="0" y="466"/>
                  </a:lnTo>
                  <a:cubicBezTo>
                    <a:pt x="430" y="869"/>
                    <a:pt x="672" y="1407"/>
                    <a:pt x="672" y="1972"/>
                  </a:cubicBezTo>
                  <a:lnTo>
                    <a:pt x="672" y="26868"/>
                  </a:lnTo>
                  <a:cubicBezTo>
                    <a:pt x="672" y="27460"/>
                    <a:pt x="430" y="27997"/>
                    <a:pt x="0" y="28374"/>
                  </a:cubicBezTo>
                  <a:lnTo>
                    <a:pt x="1748" y="28804"/>
                  </a:lnTo>
                  <a:cubicBezTo>
                    <a:pt x="1902" y="28841"/>
                    <a:pt x="2057" y="28859"/>
                    <a:pt x="2209" y="28859"/>
                  </a:cubicBezTo>
                  <a:cubicBezTo>
                    <a:pt x="3268" y="28859"/>
                    <a:pt x="4194" y="27997"/>
                    <a:pt x="4194" y="26868"/>
                  </a:cubicBezTo>
                  <a:lnTo>
                    <a:pt x="4194" y="1972"/>
                  </a:lnTo>
                  <a:cubicBezTo>
                    <a:pt x="4194" y="874"/>
                    <a:pt x="3282" y="0"/>
                    <a:pt x="2232" y="0"/>
                  </a:cubicBezTo>
                  <a:close/>
                </a:path>
              </a:pathLst>
            </a:custGeom>
            <a:solidFill>
              <a:srgbClr val="36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04;p54">
              <a:extLst>
                <a:ext uri="{FF2B5EF4-FFF2-40B4-BE49-F238E27FC236}">
                  <a16:creationId xmlns:a16="http://schemas.microsoft.com/office/drawing/2014/main" id="{E837EAF0-18EA-3C49-869E-0E803555AE3A}"/>
                </a:ext>
              </a:extLst>
            </p:cNvPr>
            <p:cNvSpPr/>
            <p:nvPr/>
          </p:nvSpPr>
          <p:spPr>
            <a:xfrm>
              <a:off x="4398350" y="2950373"/>
              <a:ext cx="342798" cy="220560"/>
            </a:xfrm>
            <a:custGeom>
              <a:avLst/>
              <a:gdLst/>
              <a:ahLst/>
              <a:cxnLst/>
              <a:rect l="l" t="t" r="r" b="b"/>
              <a:pathLst>
                <a:path w="30758" h="19790" extrusionOk="0">
                  <a:moveTo>
                    <a:pt x="0" y="1"/>
                  </a:moveTo>
                  <a:lnTo>
                    <a:pt x="0" y="19789"/>
                  </a:lnTo>
                  <a:lnTo>
                    <a:pt x="30758" y="19789"/>
                  </a:lnTo>
                  <a:lnTo>
                    <a:pt x="30758" y="1"/>
                  </a:lnTo>
                  <a:close/>
                </a:path>
              </a:pathLst>
            </a:custGeom>
            <a:solidFill>
              <a:srgbClr val="7A6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05;p54">
              <a:extLst>
                <a:ext uri="{FF2B5EF4-FFF2-40B4-BE49-F238E27FC236}">
                  <a16:creationId xmlns:a16="http://schemas.microsoft.com/office/drawing/2014/main" id="{70AEEEFD-A8CE-DE4C-BAF0-E8732E80C5CB}"/>
                </a:ext>
              </a:extLst>
            </p:cNvPr>
            <p:cNvSpPr/>
            <p:nvPr/>
          </p:nvSpPr>
          <p:spPr>
            <a:xfrm>
              <a:off x="4696189" y="2950373"/>
              <a:ext cx="44959" cy="190892"/>
            </a:xfrm>
            <a:custGeom>
              <a:avLst/>
              <a:gdLst/>
              <a:ahLst/>
              <a:cxnLst/>
              <a:rect l="l" t="t" r="r" b="b"/>
              <a:pathLst>
                <a:path w="4034" h="17128" extrusionOk="0">
                  <a:moveTo>
                    <a:pt x="1" y="1"/>
                  </a:moveTo>
                  <a:lnTo>
                    <a:pt x="1" y="17127"/>
                  </a:lnTo>
                  <a:lnTo>
                    <a:pt x="4034" y="17127"/>
                  </a:lnTo>
                  <a:lnTo>
                    <a:pt x="4034" y="1"/>
                  </a:lnTo>
                  <a:close/>
                </a:path>
              </a:pathLst>
            </a:custGeom>
            <a:solidFill>
              <a:srgbClr val="635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06;p54">
              <a:extLst>
                <a:ext uri="{FF2B5EF4-FFF2-40B4-BE49-F238E27FC236}">
                  <a16:creationId xmlns:a16="http://schemas.microsoft.com/office/drawing/2014/main" id="{67091AAC-5FD6-6F45-8DED-C8C3A9EF1F34}"/>
                </a:ext>
              </a:extLst>
            </p:cNvPr>
            <p:cNvSpPr/>
            <p:nvPr/>
          </p:nvSpPr>
          <p:spPr>
            <a:xfrm>
              <a:off x="4274596" y="3141554"/>
              <a:ext cx="590005" cy="393441"/>
            </a:xfrm>
            <a:custGeom>
              <a:avLst/>
              <a:gdLst/>
              <a:ahLst/>
              <a:cxnLst/>
              <a:rect l="l" t="t" r="r" b="b"/>
              <a:pathLst>
                <a:path w="52939" h="35302" extrusionOk="0">
                  <a:moveTo>
                    <a:pt x="4168" y="0"/>
                  </a:moveTo>
                  <a:cubicBezTo>
                    <a:pt x="1856" y="0"/>
                    <a:pt x="0" y="1855"/>
                    <a:pt x="0" y="4141"/>
                  </a:cubicBezTo>
                  <a:lnTo>
                    <a:pt x="0" y="31134"/>
                  </a:lnTo>
                  <a:cubicBezTo>
                    <a:pt x="0" y="33420"/>
                    <a:pt x="1856" y="35302"/>
                    <a:pt x="4168" y="35302"/>
                  </a:cubicBezTo>
                  <a:lnTo>
                    <a:pt x="48798" y="35302"/>
                  </a:lnTo>
                  <a:cubicBezTo>
                    <a:pt x="51084" y="35302"/>
                    <a:pt x="52939" y="33420"/>
                    <a:pt x="52939" y="31134"/>
                  </a:cubicBezTo>
                  <a:lnTo>
                    <a:pt x="52939" y="4141"/>
                  </a:lnTo>
                  <a:cubicBezTo>
                    <a:pt x="52939" y="1855"/>
                    <a:pt x="51084" y="0"/>
                    <a:pt x="48798" y="0"/>
                  </a:cubicBezTo>
                  <a:close/>
                </a:path>
              </a:pathLst>
            </a:custGeom>
            <a:solidFill>
              <a:srgbClr val="473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07;p54">
              <a:extLst>
                <a:ext uri="{FF2B5EF4-FFF2-40B4-BE49-F238E27FC236}">
                  <a16:creationId xmlns:a16="http://schemas.microsoft.com/office/drawing/2014/main" id="{2E0F1B7F-E303-9A47-AA54-C7E70879A9B1}"/>
                </a:ext>
              </a:extLst>
            </p:cNvPr>
            <p:cNvSpPr/>
            <p:nvPr/>
          </p:nvSpPr>
          <p:spPr>
            <a:xfrm>
              <a:off x="4769010" y="3141554"/>
              <a:ext cx="95591" cy="393441"/>
            </a:xfrm>
            <a:custGeom>
              <a:avLst/>
              <a:gdLst/>
              <a:ahLst/>
              <a:cxnLst/>
              <a:rect l="l" t="t" r="r" b="b"/>
              <a:pathLst>
                <a:path w="8577" h="35302" extrusionOk="0">
                  <a:moveTo>
                    <a:pt x="0" y="0"/>
                  </a:moveTo>
                  <a:cubicBezTo>
                    <a:pt x="2286" y="0"/>
                    <a:pt x="4141" y="1855"/>
                    <a:pt x="4168" y="4141"/>
                  </a:cubicBezTo>
                  <a:lnTo>
                    <a:pt x="4168" y="31134"/>
                  </a:lnTo>
                  <a:cubicBezTo>
                    <a:pt x="4168" y="33420"/>
                    <a:pt x="2286" y="35302"/>
                    <a:pt x="0" y="35302"/>
                  </a:cubicBezTo>
                  <a:lnTo>
                    <a:pt x="4436" y="35302"/>
                  </a:lnTo>
                  <a:cubicBezTo>
                    <a:pt x="6722" y="35302"/>
                    <a:pt x="8577" y="33420"/>
                    <a:pt x="8577" y="31134"/>
                  </a:cubicBezTo>
                  <a:lnTo>
                    <a:pt x="8577" y="4141"/>
                  </a:lnTo>
                  <a:cubicBezTo>
                    <a:pt x="8577" y="1855"/>
                    <a:pt x="6722" y="0"/>
                    <a:pt x="4436" y="0"/>
                  </a:cubicBezTo>
                  <a:close/>
                </a:path>
              </a:pathLst>
            </a:custGeom>
            <a:solidFill>
              <a:srgbClr val="36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08;p54">
              <a:extLst>
                <a:ext uri="{FF2B5EF4-FFF2-40B4-BE49-F238E27FC236}">
                  <a16:creationId xmlns:a16="http://schemas.microsoft.com/office/drawing/2014/main" id="{BBB7B1C0-A027-2641-BA35-9CFE0ED255F9}"/>
                </a:ext>
              </a:extLst>
            </p:cNvPr>
            <p:cNvSpPr/>
            <p:nvPr/>
          </p:nvSpPr>
          <p:spPr>
            <a:xfrm>
              <a:off x="4271598" y="2789774"/>
              <a:ext cx="298162" cy="286883"/>
            </a:xfrm>
            <a:custGeom>
              <a:avLst/>
              <a:gdLst/>
              <a:ahLst/>
              <a:cxnLst/>
              <a:rect l="l" t="t" r="r" b="b"/>
              <a:pathLst>
                <a:path w="26753" h="25741" extrusionOk="0">
                  <a:moveTo>
                    <a:pt x="13874" y="0"/>
                  </a:moveTo>
                  <a:cubicBezTo>
                    <a:pt x="8685" y="0"/>
                    <a:pt x="3980" y="3146"/>
                    <a:pt x="1990" y="7958"/>
                  </a:cubicBezTo>
                  <a:cubicBezTo>
                    <a:pt x="1" y="12744"/>
                    <a:pt x="1103" y="18283"/>
                    <a:pt x="4786" y="21966"/>
                  </a:cubicBezTo>
                  <a:cubicBezTo>
                    <a:pt x="7251" y="24431"/>
                    <a:pt x="10547" y="25740"/>
                    <a:pt x="13900" y="25740"/>
                  </a:cubicBezTo>
                  <a:cubicBezTo>
                    <a:pt x="15557" y="25740"/>
                    <a:pt x="17229" y="25420"/>
                    <a:pt x="18821" y="24762"/>
                  </a:cubicBezTo>
                  <a:cubicBezTo>
                    <a:pt x="23633" y="22773"/>
                    <a:pt x="26752" y="18067"/>
                    <a:pt x="26752" y="12878"/>
                  </a:cubicBezTo>
                  <a:cubicBezTo>
                    <a:pt x="26752" y="5754"/>
                    <a:pt x="20998" y="0"/>
                    <a:pt x="13874" y="0"/>
                  </a:cubicBezTo>
                  <a:close/>
                </a:path>
              </a:pathLst>
            </a:custGeom>
            <a:solidFill>
              <a:srgbClr val="473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09;p54">
              <a:extLst>
                <a:ext uri="{FF2B5EF4-FFF2-40B4-BE49-F238E27FC236}">
                  <a16:creationId xmlns:a16="http://schemas.microsoft.com/office/drawing/2014/main" id="{045F9EF1-BF68-F047-B44D-047D7DCA349C}"/>
                </a:ext>
              </a:extLst>
            </p:cNvPr>
            <p:cNvSpPr/>
            <p:nvPr/>
          </p:nvSpPr>
          <p:spPr>
            <a:xfrm>
              <a:off x="4558359" y="2789774"/>
              <a:ext cx="298151" cy="286883"/>
            </a:xfrm>
            <a:custGeom>
              <a:avLst/>
              <a:gdLst/>
              <a:ahLst/>
              <a:cxnLst/>
              <a:rect l="l" t="t" r="r" b="b"/>
              <a:pathLst>
                <a:path w="26752" h="25741" extrusionOk="0">
                  <a:moveTo>
                    <a:pt x="13874" y="0"/>
                  </a:moveTo>
                  <a:cubicBezTo>
                    <a:pt x="8685" y="0"/>
                    <a:pt x="3980" y="3146"/>
                    <a:pt x="1990" y="7958"/>
                  </a:cubicBezTo>
                  <a:cubicBezTo>
                    <a:pt x="0" y="12744"/>
                    <a:pt x="1103" y="18283"/>
                    <a:pt x="4786" y="21966"/>
                  </a:cubicBezTo>
                  <a:cubicBezTo>
                    <a:pt x="7251" y="24431"/>
                    <a:pt x="10547" y="25740"/>
                    <a:pt x="13892" y="25740"/>
                  </a:cubicBezTo>
                  <a:cubicBezTo>
                    <a:pt x="15545" y="25740"/>
                    <a:pt x="17211" y="25420"/>
                    <a:pt x="18794" y="24762"/>
                  </a:cubicBezTo>
                  <a:cubicBezTo>
                    <a:pt x="23606" y="22773"/>
                    <a:pt x="26752" y="18067"/>
                    <a:pt x="26752" y="12878"/>
                  </a:cubicBezTo>
                  <a:cubicBezTo>
                    <a:pt x="26752" y="5754"/>
                    <a:pt x="20998" y="0"/>
                    <a:pt x="13874" y="0"/>
                  </a:cubicBezTo>
                  <a:close/>
                </a:path>
              </a:pathLst>
            </a:custGeom>
            <a:solidFill>
              <a:srgbClr val="473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10;p54">
              <a:extLst>
                <a:ext uri="{FF2B5EF4-FFF2-40B4-BE49-F238E27FC236}">
                  <a16:creationId xmlns:a16="http://schemas.microsoft.com/office/drawing/2014/main" id="{D02ED7AF-2C80-6D44-BF3B-C85F14729867}"/>
                </a:ext>
              </a:extLst>
            </p:cNvPr>
            <p:cNvSpPr/>
            <p:nvPr/>
          </p:nvSpPr>
          <p:spPr>
            <a:xfrm>
              <a:off x="4350705" y="2876671"/>
              <a:ext cx="132157" cy="113211"/>
            </a:xfrm>
            <a:custGeom>
              <a:avLst/>
              <a:gdLst/>
              <a:ahLst/>
              <a:cxnLst/>
              <a:rect l="l" t="t" r="r" b="b"/>
              <a:pathLst>
                <a:path w="11858" h="10158" extrusionOk="0">
                  <a:moveTo>
                    <a:pt x="6776" y="0"/>
                  </a:moveTo>
                  <a:cubicBezTo>
                    <a:pt x="2259" y="0"/>
                    <a:pt x="0" y="5458"/>
                    <a:pt x="3200" y="8657"/>
                  </a:cubicBezTo>
                  <a:cubicBezTo>
                    <a:pt x="4227" y="9693"/>
                    <a:pt x="5497" y="10157"/>
                    <a:pt x="6745" y="10157"/>
                  </a:cubicBezTo>
                  <a:cubicBezTo>
                    <a:pt x="9350" y="10157"/>
                    <a:pt x="11857" y="8136"/>
                    <a:pt x="11857" y="5081"/>
                  </a:cubicBezTo>
                  <a:cubicBezTo>
                    <a:pt x="11857" y="2285"/>
                    <a:pt x="9572" y="0"/>
                    <a:pt x="6776" y="0"/>
                  </a:cubicBezTo>
                  <a:close/>
                </a:path>
              </a:pathLst>
            </a:custGeom>
            <a:solidFill>
              <a:srgbClr val="36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11;p54">
              <a:extLst>
                <a:ext uri="{FF2B5EF4-FFF2-40B4-BE49-F238E27FC236}">
                  <a16:creationId xmlns:a16="http://schemas.microsoft.com/office/drawing/2014/main" id="{617584CB-4C13-694D-A5E0-CE247E9F60AF}"/>
                </a:ext>
              </a:extLst>
            </p:cNvPr>
            <p:cNvSpPr/>
            <p:nvPr/>
          </p:nvSpPr>
          <p:spPr>
            <a:xfrm>
              <a:off x="4637466" y="2876671"/>
              <a:ext cx="132146" cy="113211"/>
            </a:xfrm>
            <a:custGeom>
              <a:avLst/>
              <a:gdLst/>
              <a:ahLst/>
              <a:cxnLst/>
              <a:rect l="l" t="t" r="r" b="b"/>
              <a:pathLst>
                <a:path w="11857" h="10158" extrusionOk="0">
                  <a:moveTo>
                    <a:pt x="6776" y="0"/>
                  </a:moveTo>
                  <a:cubicBezTo>
                    <a:pt x="2259" y="0"/>
                    <a:pt x="0" y="5458"/>
                    <a:pt x="3200" y="8657"/>
                  </a:cubicBezTo>
                  <a:cubicBezTo>
                    <a:pt x="4227" y="9693"/>
                    <a:pt x="5497" y="10157"/>
                    <a:pt x="6745" y="10157"/>
                  </a:cubicBezTo>
                  <a:cubicBezTo>
                    <a:pt x="9349" y="10157"/>
                    <a:pt x="11857" y="8136"/>
                    <a:pt x="11857" y="5081"/>
                  </a:cubicBezTo>
                  <a:cubicBezTo>
                    <a:pt x="11857" y="2285"/>
                    <a:pt x="9572" y="0"/>
                    <a:pt x="6776" y="0"/>
                  </a:cubicBezTo>
                  <a:close/>
                </a:path>
              </a:pathLst>
            </a:custGeom>
            <a:solidFill>
              <a:srgbClr val="36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12;p54">
              <a:extLst>
                <a:ext uri="{FF2B5EF4-FFF2-40B4-BE49-F238E27FC236}">
                  <a16:creationId xmlns:a16="http://schemas.microsoft.com/office/drawing/2014/main" id="{AAC71FA0-D103-D14F-8B84-C7828CCD4C61}"/>
                </a:ext>
              </a:extLst>
            </p:cNvPr>
            <p:cNvSpPr/>
            <p:nvPr/>
          </p:nvSpPr>
          <p:spPr>
            <a:xfrm>
              <a:off x="4391161" y="3242238"/>
              <a:ext cx="357186" cy="118962"/>
            </a:xfrm>
            <a:custGeom>
              <a:avLst/>
              <a:gdLst/>
              <a:ahLst/>
              <a:cxnLst/>
              <a:rect l="l" t="t" r="r" b="b"/>
              <a:pathLst>
                <a:path w="32049" h="10674" extrusionOk="0">
                  <a:moveTo>
                    <a:pt x="1317" y="0"/>
                  </a:moveTo>
                  <a:cubicBezTo>
                    <a:pt x="592" y="0"/>
                    <a:pt x="0" y="591"/>
                    <a:pt x="0" y="1317"/>
                  </a:cubicBezTo>
                  <a:lnTo>
                    <a:pt x="0" y="9356"/>
                  </a:lnTo>
                  <a:cubicBezTo>
                    <a:pt x="0" y="10082"/>
                    <a:pt x="592" y="10674"/>
                    <a:pt x="1317" y="10674"/>
                  </a:cubicBezTo>
                  <a:lnTo>
                    <a:pt x="30758" y="10674"/>
                  </a:lnTo>
                  <a:cubicBezTo>
                    <a:pt x="31457" y="10674"/>
                    <a:pt x="32048" y="10082"/>
                    <a:pt x="32048" y="9356"/>
                  </a:cubicBezTo>
                  <a:lnTo>
                    <a:pt x="32048" y="1317"/>
                  </a:lnTo>
                  <a:cubicBezTo>
                    <a:pt x="32048" y="591"/>
                    <a:pt x="31457" y="0"/>
                    <a:pt x="30758"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13;p54">
              <a:extLst>
                <a:ext uri="{FF2B5EF4-FFF2-40B4-BE49-F238E27FC236}">
                  <a16:creationId xmlns:a16="http://schemas.microsoft.com/office/drawing/2014/main" id="{B3BAA741-3CDA-D542-A73E-E32FC3265D23}"/>
                </a:ext>
              </a:extLst>
            </p:cNvPr>
            <p:cNvSpPr/>
            <p:nvPr/>
          </p:nvSpPr>
          <p:spPr>
            <a:xfrm>
              <a:off x="4689602" y="3242238"/>
              <a:ext cx="59035" cy="118962"/>
            </a:xfrm>
            <a:custGeom>
              <a:avLst/>
              <a:gdLst/>
              <a:ahLst/>
              <a:cxnLst/>
              <a:rect l="l" t="t" r="r" b="b"/>
              <a:pathLst>
                <a:path w="5297" h="10674" extrusionOk="0">
                  <a:moveTo>
                    <a:pt x="0" y="0"/>
                  </a:moveTo>
                  <a:cubicBezTo>
                    <a:pt x="699" y="0"/>
                    <a:pt x="1291" y="591"/>
                    <a:pt x="1291" y="1317"/>
                  </a:cubicBezTo>
                  <a:lnTo>
                    <a:pt x="1291" y="9356"/>
                  </a:lnTo>
                  <a:cubicBezTo>
                    <a:pt x="1291" y="10082"/>
                    <a:pt x="699" y="10674"/>
                    <a:pt x="0" y="10674"/>
                  </a:cubicBezTo>
                  <a:lnTo>
                    <a:pt x="3953" y="10674"/>
                  </a:lnTo>
                  <a:cubicBezTo>
                    <a:pt x="4679" y="10674"/>
                    <a:pt x="5270" y="10082"/>
                    <a:pt x="5270" y="9356"/>
                  </a:cubicBezTo>
                  <a:lnTo>
                    <a:pt x="5270" y="1317"/>
                  </a:lnTo>
                  <a:cubicBezTo>
                    <a:pt x="5297" y="591"/>
                    <a:pt x="4705" y="0"/>
                    <a:pt x="3953"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Icon&#10;&#10;Description automatically generated">
            <a:extLst>
              <a:ext uri="{FF2B5EF4-FFF2-40B4-BE49-F238E27FC236}">
                <a16:creationId xmlns:a16="http://schemas.microsoft.com/office/drawing/2014/main" id="{7A2BEF65-4600-E547-961D-826CCE41A46D}"/>
              </a:ext>
            </a:extLst>
          </p:cNvPr>
          <p:cNvPicPr>
            <a:picLocks noChangeAspect="1"/>
          </p:cNvPicPr>
          <p:nvPr/>
        </p:nvPicPr>
        <p:blipFill>
          <a:blip r:embed="rId4">
            <a:alphaModFix amt="17000"/>
          </a:blip>
          <a:stretch>
            <a:fillRect/>
          </a:stretch>
        </p:blipFill>
        <p:spPr>
          <a:xfrm>
            <a:off x="483178" y="983410"/>
            <a:ext cx="3911600" cy="2616200"/>
          </a:xfrm>
          <a:prstGeom prst="rect">
            <a:avLst/>
          </a:prstGeom>
          <a:noFill/>
          <a:effectLst>
            <a:glow rad="228600">
              <a:schemeClr val="accent4">
                <a:satMod val="175000"/>
                <a:alpha val="6000"/>
              </a:schemeClr>
            </a:glow>
            <a:softEdge rad="31750"/>
          </a:effectLst>
        </p:spPr>
      </p:pic>
    </p:spTree>
    <p:extLst>
      <p:ext uri="{BB962C8B-B14F-4D97-AF65-F5344CB8AC3E}">
        <p14:creationId xmlns:p14="http://schemas.microsoft.com/office/powerpoint/2010/main" val="2498669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repeatCount="indefinite" nodeType="withEffect">
                                  <p:stCondLst>
                                    <p:cond delay="0"/>
                                  </p:stCondLst>
                                  <p:childTnLst>
                                    <p:animClr clrSpc="hsl" dir="cw">
                                      <p:cBhvr override="childStyle">
                                        <p:cTn id="6" dur="100" fill="hold"/>
                                        <p:tgtEl>
                                          <p:spTgt spid="5"/>
                                        </p:tgtEl>
                                        <p:attrNameLst>
                                          <p:attrName>style.color</p:attrName>
                                        </p:attrNameLst>
                                      </p:cBhvr>
                                      <p:by>
                                        <p:hsl h="0" s="12549" l="25098"/>
                                      </p:by>
                                    </p:animClr>
                                    <p:animClr clrSpc="hsl" dir="cw">
                                      <p:cBhvr>
                                        <p:cTn id="7" dur="100" fill="hold"/>
                                        <p:tgtEl>
                                          <p:spTgt spid="5"/>
                                        </p:tgtEl>
                                        <p:attrNameLst>
                                          <p:attrName>fillcolor</p:attrName>
                                        </p:attrNameLst>
                                      </p:cBhvr>
                                      <p:by>
                                        <p:hsl h="0" s="12549" l="25098"/>
                                      </p:by>
                                    </p:animClr>
                                    <p:animClr clrSpc="hsl" dir="cw">
                                      <p:cBhvr>
                                        <p:cTn id="8" dur="100" fill="hold"/>
                                        <p:tgtEl>
                                          <p:spTgt spid="5"/>
                                        </p:tgtEl>
                                        <p:attrNameLst>
                                          <p:attrName>stroke.color</p:attrName>
                                        </p:attrNameLst>
                                      </p:cBhvr>
                                      <p:by>
                                        <p:hsl h="0" s="12549" l="25098"/>
                                      </p:by>
                                    </p:animClr>
                                    <p:set>
                                      <p:cBhvr>
                                        <p:cTn id="9" dur="100" fill="hold"/>
                                        <p:tgtEl>
                                          <p:spTgt spid="5"/>
                                        </p:tgtEl>
                                        <p:attrNameLst>
                                          <p:attrName>fill.type</p:attrName>
                                        </p:attrNameLst>
                                      </p:cBhvr>
                                      <p:to>
                                        <p:strVal val="solid"/>
                                      </p:to>
                                    </p:set>
                                  </p:childTnLst>
                                </p:cTn>
                              </p:par>
                              <p:par>
                                <p:cTn id="10" presetID="35" presetClass="emph" presetSubtype="0" fill="hold" nodeType="withEffect">
                                  <p:stCondLst>
                                    <p:cond delay="0"/>
                                  </p:stCondLst>
                                  <p:childTnLst>
                                    <p:anim calcmode="discrete" valueType="str">
                                      <p:cBhvr>
                                        <p:cTn id="11" dur="10" fill="hold"/>
                                        <p:tgtEl>
                                          <p:spTgt spid="5"/>
                                        </p:tgtEl>
                                        <p:attrNameLst>
                                          <p:attrName>style.visibility</p:attrName>
                                        </p:attrNameLst>
                                      </p:cBhvr>
                                      <p:tavLst>
                                        <p:tav tm="0">
                                          <p:val>
                                            <p:strVal val="hidden"/>
                                          </p:val>
                                        </p:tav>
                                        <p:tav tm="50000">
                                          <p:val>
                                            <p:strVal val="visible"/>
                                          </p:val>
                                        </p:tav>
                                      </p:tavLst>
                                    </p:anim>
                                  </p:childTnLst>
                                </p:cTn>
                              </p:par>
                            </p:childTnLst>
                          </p:cTn>
                        </p:par>
                        <p:par>
                          <p:cTn id="12" fill="hold">
                            <p:stCondLst>
                              <p:cond delay="100"/>
                            </p:stCondLst>
                            <p:childTnLst>
                              <p:par>
                                <p:cTn id="13" presetID="30" presetClass="emph" presetSubtype="0" repeatCount="indefinite" fill="hold" nodeType="afterEffect">
                                  <p:stCondLst>
                                    <p:cond delay="0"/>
                                  </p:stCondLst>
                                  <p:childTnLst>
                                    <p:animClr clrSpc="hsl" dir="cw">
                                      <p:cBhvr override="childStyle">
                                        <p:cTn id="14" dur="1000" fill="hold"/>
                                        <p:tgtEl>
                                          <p:spTgt spid="5"/>
                                        </p:tgtEl>
                                        <p:attrNameLst>
                                          <p:attrName>style.color</p:attrName>
                                        </p:attrNameLst>
                                      </p:cBhvr>
                                      <p:by>
                                        <p:hsl h="0" s="12549" l="25098"/>
                                      </p:by>
                                    </p:animClr>
                                    <p:animClr clrSpc="hsl" dir="cw">
                                      <p:cBhvr>
                                        <p:cTn id="15" dur="1000" fill="hold"/>
                                        <p:tgtEl>
                                          <p:spTgt spid="5"/>
                                        </p:tgtEl>
                                        <p:attrNameLst>
                                          <p:attrName>fillcolor</p:attrName>
                                        </p:attrNameLst>
                                      </p:cBhvr>
                                      <p:by>
                                        <p:hsl h="0" s="12549" l="25098"/>
                                      </p:by>
                                    </p:animClr>
                                    <p:animClr clrSpc="hsl" dir="cw">
                                      <p:cBhvr>
                                        <p:cTn id="16" dur="1000" fill="hold"/>
                                        <p:tgtEl>
                                          <p:spTgt spid="5"/>
                                        </p:tgtEl>
                                        <p:attrNameLst>
                                          <p:attrName>stroke.color</p:attrName>
                                        </p:attrNameLst>
                                      </p:cBhvr>
                                      <p:by>
                                        <p:hsl h="0" s="12549" l="25098"/>
                                      </p:by>
                                    </p:animClr>
                                    <p:set>
                                      <p:cBhvr>
                                        <p:cTn id="17" dur="1000" fill="hold"/>
                                        <p:tgtEl>
                                          <p:spTgt spid="5"/>
                                        </p:tgtEl>
                                        <p:attrNameLst>
                                          <p:attrName>fill.type</p:attrName>
                                        </p:attrNameLst>
                                      </p:cBhvr>
                                      <p:to>
                                        <p:strVal val="solid"/>
                                      </p:to>
                                    </p:set>
                                  </p:childTnLst>
                                  <p:subTnLst>
                                    <p:animClr clrSpc="rgb" dir="cw">
                                      <p:cBhvr override="childStyle">
                                        <p:cTn dur="1" fill="hold" display="0" masterRel="nextClick" afterEffect="1"/>
                                        <p:tgtEl>
                                          <p:spTgt spid="5"/>
                                        </p:tgtEl>
                                        <p:attrNameLst>
                                          <p:attrName>ppt_c</p:attrName>
                                        </p:attrNameLst>
                                      </p:cBhvr>
                                      <p:to>
                                        <a:srgbClr val="FFC94A"/>
                                      </p:to>
                                    </p:animClr>
                                    <p:audio>
                                      <p:cMediaNode>
                                        <p:cTn display="0" masterRel="sameClick">
                                          <p:stCondLst>
                                            <p:cond evt="begin" delay="0">
                                              <p:tn val="13"/>
                                            </p:cond>
                                          </p:stCondLst>
                                          <p:endCondLst>
                                            <p:cond evt="onStopAudio" delay="0">
                                              <p:tgtEl>
                                                <p:sldTgt/>
                                              </p:tgtEl>
                                            </p:cond>
                                          </p:endCondLst>
                                        </p:cTn>
                                        <p:tgtEl>
                                          <p:sndTgt r:embed="rId3" name="click.wav"/>
                                        </p:tgtEl>
                                      </p:cMediaNode>
                                    </p:audio>
                                  </p:subTnLst>
                                </p:cTn>
                              </p:par>
                            </p:childTnLst>
                          </p:cTn>
                        </p:par>
                        <p:par>
                          <p:cTn id="18" fill="hold">
                            <p:stCondLst>
                              <p:cond delay="1100"/>
                            </p:stCondLst>
                            <p:childTnLst>
                              <p:par>
                                <p:cTn id="19" presetID="26" presetClass="emph" presetSubtype="0" repeatCount="indefinite" fill="hold" nodeType="afterEffect">
                                  <p:stCondLst>
                                    <p:cond delay="0"/>
                                  </p:stCondLst>
                                  <p:childTnLst>
                                    <p:animEffect transition="out" filter="fade">
                                      <p:cBhvr>
                                        <p:cTn id="20" dur="10" tmFilter="0, 0; .2, .5; .8, .5; 1, 0"/>
                                        <p:tgtEl>
                                          <p:spTgt spid="5"/>
                                        </p:tgtEl>
                                      </p:cBhvr>
                                    </p:animEffect>
                                    <p:animScale>
                                      <p:cBhvr>
                                        <p:cTn id="21" dur="5" autoRev="1" fill="hold"/>
                                        <p:tgtEl>
                                          <p:spTgt spid="5"/>
                                        </p:tgtEl>
                                      </p:cBhvr>
                                      <p:by x="105000" y="105000"/>
                                    </p:animScale>
                                  </p:childTnLst>
                                </p:cTn>
                              </p:par>
                              <p:par>
                                <p:cTn id="22" presetID="10" presetClass="entr" presetSubtype="0" fill="hold" grpId="0" nodeType="withEffect">
                                  <p:stCondLst>
                                    <p:cond delay="0"/>
                                  </p:stCondLst>
                                  <p:childTnLst>
                                    <p:set>
                                      <p:cBhvr>
                                        <p:cTn id="23" dur="1" fill="hold">
                                          <p:stCondLst>
                                            <p:cond delay="0"/>
                                          </p:stCondLst>
                                        </p:cTn>
                                        <p:tgtEl>
                                          <p:spTgt spid="564"/>
                                        </p:tgtEl>
                                        <p:attrNameLst>
                                          <p:attrName>style.visibility</p:attrName>
                                        </p:attrNameLst>
                                      </p:cBhvr>
                                      <p:to>
                                        <p:strVal val="visible"/>
                                      </p:to>
                                    </p:set>
                                    <p:animEffect transition="in" filter="fade">
                                      <p:cBhvr>
                                        <p:cTn id="24" dur="1000"/>
                                        <p:tgtEl>
                                          <p:spTgt spid="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37"/>
          <p:cNvGrpSpPr/>
          <p:nvPr/>
        </p:nvGrpSpPr>
        <p:grpSpPr>
          <a:xfrm rot="10800000">
            <a:off x="5221249" y="1220758"/>
            <a:ext cx="3922753" cy="3922753"/>
            <a:chOff x="5374" y="-1968"/>
            <a:chExt cx="3922753" cy="3922753"/>
          </a:xfrm>
        </p:grpSpPr>
        <p:sp>
          <p:nvSpPr>
            <p:cNvPr id="378" name="Google Shape;378;p37"/>
            <p:cNvSpPr/>
            <p:nvPr/>
          </p:nvSpPr>
          <p:spPr>
            <a:xfrm>
              <a:off x="5374" y="-1968"/>
              <a:ext cx="3922753" cy="3922753"/>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5374" y="-1968"/>
              <a:ext cx="2458824" cy="2460219"/>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7"/>
          <p:cNvSpPr/>
          <p:nvPr/>
        </p:nvSpPr>
        <p:spPr>
          <a:xfrm>
            <a:off x="3084150" y="1508775"/>
            <a:ext cx="914400" cy="914400"/>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p:nvPr/>
        </p:nvSpPr>
        <p:spPr>
          <a:xfrm>
            <a:off x="3084150" y="3083821"/>
            <a:ext cx="914400" cy="914400"/>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txBox="1">
            <a:spLocks noGrp="1"/>
          </p:cNvSpPr>
          <p:nvPr>
            <p:ph type="title"/>
          </p:nvPr>
        </p:nvSpPr>
        <p:spPr>
          <a:xfrm>
            <a:off x="3005217" y="2981185"/>
            <a:ext cx="10917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04</a:t>
            </a:r>
            <a:endParaRPr sz="4000" dirty="0"/>
          </a:p>
        </p:txBody>
      </p:sp>
      <p:sp>
        <p:nvSpPr>
          <p:cNvPr id="383" name="Google Shape;383;p37"/>
          <p:cNvSpPr txBox="1">
            <a:spLocks noGrp="1"/>
          </p:cNvSpPr>
          <p:nvPr>
            <p:ph type="subTitle" idx="1"/>
          </p:nvPr>
        </p:nvSpPr>
        <p:spPr>
          <a:xfrm>
            <a:off x="4022528" y="3298135"/>
            <a:ext cx="2178900" cy="47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Machine Learning</a:t>
            </a:r>
            <a:endParaRPr dirty="0"/>
          </a:p>
        </p:txBody>
      </p:sp>
      <p:sp>
        <p:nvSpPr>
          <p:cNvPr id="385" name="Google Shape;385;p37"/>
          <p:cNvSpPr txBox="1">
            <a:spLocks noGrp="1"/>
          </p:cNvSpPr>
          <p:nvPr>
            <p:ph type="title" idx="3"/>
          </p:nvPr>
        </p:nvSpPr>
        <p:spPr>
          <a:xfrm>
            <a:off x="2995500" y="1413675"/>
            <a:ext cx="10917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03</a:t>
            </a:r>
            <a:endParaRPr sz="4000" dirty="0"/>
          </a:p>
        </p:txBody>
      </p:sp>
      <p:sp>
        <p:nvSpPr>
          <p:cNvPr id="386" name="Google Shape;386;p37"/>
          <p:cNvSpPr txBox="1">
            <a:spLocks noGrp="1"/>
          </p:cNvSpPr>
          <p:nvPr>
            <p:ph type="subTitle" idx="4"/>
          </p:nvPr>
        </p:nvSpPr>
        <p:spPr>
          <a:xfrm>
            <a:off x="4023089" y="1584910"/>
            <a:ext cx="2031157" cy="75239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Data Exploratory Analysis</a:t>
            </a:r>
            <a:endParaRPr dirty="0"/>
          </a:p>
        </p:txBody>
      </p:sp>
      <p:sp>
        <p:nvSpPr>
          <p:cNvPr id="388" name="Google Shape;388;p37"/>
          <p:cNvSpPr/>
          <p:nvPr/>
        </p:nvSpPr>
        <p:spPr>
          <a:xfrm flipH="1">
            <a:off x="-6" y="3351475"/>
            <a:ext cx="3752208" cy="1792036"/>
          </a:xfrm>
          <a:custGeom>
            <a:avLst/>
            <a:gdLst/>
            <a:ahLst/>
            <a:cxnLst/>
            <a:rect l="l" t="t" r="r" b="b"/>
            <a:pathLst>
              <a:path w="40776" h="19330" extrusionOk="0">
                <a:moveTo>
                  <a:pt x="33700" y="0"/>
                </a:moveTo>
                <a:cubicBezTo>
                  <a:pt x="30801" y="0"/>
                  <a:pt x="28015" y="725"/>
                  <a:pt x="25987" y="2876"/>
                </a:cubicBezTo>
                <a:cubicBezTo>
                  <a:pt x="19568" y="9688"/>
                  <a:pt x="19660" y="12911"/>
                  <a:pt x="14522" y="13496"/>
                </a:cubicBezTo>
                <a:cubicBezTo>
                  <a:pt x="14161" y="13538"/>
                  <a:pt x="13815" y="13556"/>
                  <a:pt x="13481" y="13556"/>
                </a:cubicBezTo>
                <a:cubicBezTo>
                  <a:pt x="9996" y="13556"/>
                  <a:pt x="7874" y="11511"/>
                  <a:pt x="5518" y="11511"/>
                </a:cubicBezTo>
                <a:cubicBezTo>
                  <a:pt x="4886" y="11511"/>
                  <a:pt x="4238" y="11658"/>
                  <a:pt x="3541" y="12032"/>
                </a:cubicBezTo>
                <a:cubicBezTo>
                  <a:pt x="1" y="13940"/>
                  <a:pt x="1" y="19330"/>
                  <a:pt x="1" y="19330"/>
                </a:cubicBezTo>
                <a:lnTo>
                  <a:pt x="40776" y="19330"/>
                </a:lnTo>
                <a:lnTo>
                  <a:pt x="40776" y="1093"/>
                </a:lnTo>
                <a:cubicBezTo>
                  <a:pt x="38584" y="498"/>
                  <a:pt x="36103" y="0"/>
                  <a:pt x="33700" y="0"/>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609922" y="3076285"/>
            <a:ext cx="914400" cy="914400"/>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txBox="1">
            <a:spLocks noGrp="1"/>
          </p:cNvSpPr>
          <p:nvPr>
            <p:ph type="title" idx="6"/>
          </p:nvPr>
        </p:nvSpPr>
        <p:spPr>
          <a:xfrm>
            <a:off x="609922" y="3083821"/>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02</a:t>
            </a:r>
            <a:endParaRPr sz="4000" dirty="0"/>
          </a:p>
        </p:txBody>
      </p:sp>
      <p:sp>
        <p:nvSpPr>
          <p:cNvPr id="392" name="Google Shape;392;p37"/>
          <p:cNvSpPr txBox="1">
            <a:spLocks noGrp="1"/>
          </p:cNvSpPr>
          <p:nvPr>
            <p:ph type="subTitle" idx="7"/>
          </p:nvPr>
        </p:nvSpPr>
        <p:spPr>
          <a:xfrm>
            <a:off x="1622898" y="3143428"/>
            <a:ext cx="1437273" cy="79518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Data Processing</a:t>
            </a:r>
            <a:endParaRPr dirty="0"/>
          </a:p>
        </p:txBody>
      </p:sp>
      <p:sp>
        <p:nvSpPr>
          <p:cNvPr id="393" name="Google Shape;393;p37"/>
          <p:cNvSpPr/>
          <p:nvPr/>
        </p:nvSpPr>
        <p:spPr>
          <a:xfrm>
            <a:off x="620469" y="1515615"/>
            <a:ext cx="914400" cy="914400"/>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txBox="1">
            <a:spLocks noGrp="1"/>
          </p:cNvSpPr>
          <p:nvPr>
            <p:ph type="title" idx="9"/>
          </p:nvPr>
        </p:nvSpPr>
        <p:spPr>
          <a:xfrm>
            <a:off x="721200" y="594300"/>
            <a:ext cx="3752100" cy="6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95" name="Google Shape;395;p37"/>
          <p:cNvSpPr txBox="1">
            <a:spLocks noGrp="1"/>
          </p:cNvSpPr>
          <p:nvPr>
            <p:ph type="title" idx="13"/>
          </p:nvPr>
        </p:nvSpPr>
        <p:spPr>
          <a:xfrm>
            <a:off x="609922" y="1558270"/>
            <a:ext cx="914400" cy="8290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01</a:t>
            </a:r>
            <a:endParaRPr sz="4000" dirty="0"/>
          </a:p>
        </p:txBody>
      </p:sp>
      <p:sp>
        <p:nvSpPr>
          <p:cNvPr id="396" name="Google Shape;396;p37"/>
          <p:cNvSpPr txBox="1">
            <a:spLocks noGrp="1"/>
          </p:cNvSpPr>
          <p:nvPr>
            <p:ph type="subTitle" idx="14"/>
          </p:nvPr>
        </p:nvSpPr>
        <p:spPr>
          <a:xfrm>
            <a:off x="1594688" y="1612876"/>
            <a:ext cx="1226865" cy="69646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Problem Definition</a:t>
            </a:r>
          </a:p>
        </p:txBody>
      </p:sp>
      <p:sp>
        <p:nvSpPr>
          <p:cNvPr id="32" name="Google Shape;381;p37">
            <a:extLst>
              <a:ext uri="{FF2B5EF4-FFF2-40B4-BE49-F238E27FC236}">
                <a16:creationId xmlns:a16="http://schemas.microsoft.com/office/drawing/2014/main" id="{2C91ACE7-AF9D-CA43-907C-FCE7CF599A99}"/>
              </a:ext>
            </a:extLst>
          </p:cNvPr>
          <p:cNvSpPr/>
          <p:nvPr/>
        </p:nvSpPr>
        <p:spPr>
          <a:xfrm>
            <a:off x="6041645" y="1515615"/>
            <a:ext cx="914400" cy="914400"/>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5;p37">
            <a:extLst>
              <a:ext uri="{FF2B5EF4-FFF2-40B4-BE49-F238E27FC236}">
                <a16:creationId xmlns:a16="http://schemas.microsoft.com/office/drawing/2014/main" id="{D5F7E992-041B-DD4B-8B38-1C76AB956123}"/>
              </a:ext>
            </a:extLst>
          </p:cNvPr>
          <p:cNvSpPr txBox="1">
            <a:spLocks/>
          </p:cNvSpPr>
          <p:nvPr/>
        </p:nvSpPr>
        <p:spPr>
          <a:xfrm>
            <a:off x="5952995" y="1420217"/>
            <a:ext cx="1091700" cy="110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2pPr>
            <a:lvl3pPr marR="0" lvl="2"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3pPr>
            <a:lvl4pPr marR="0" lvl="3"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4pPr>
            <a:lvl5pPr marR="0" lvl="4"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5pPr>
            <a:lvl6pPr marR="0" lvl="5"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6pPr>
            <a:lvl7pPr marR="0" lvl="6"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7pPr>
            <a:lvl8pPr marR="0" lvl="7"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8pPr>
            <a:lvl9pPr marR="0" lvl="8"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9pPr>
          </a:lstStyle>
          <a:p>
            <a:r>
              <a:rPr lang="en" sz="4000" dirty="0"/>
              <a:t>05</a:t>
            </a:r>
          </a:p>
        </p:txBody>
      </p:sp>
      <p:sp>
        <p:nvSpPr>
          <p:cNvPr id="34" name="Google Shape;386;p37">
            <a:extLst>
              <a:ext uri="{FF2B5EF4-FFF2-40B4-BE49-F238E27FC236}">
                <a16:creationId xmlns:a16="http://schemas.microsoft.com/office/drawing/2014/main" id="{880B3D78-3154-5C41-A045-EB2148DC0C20}"/>
              </a:ext>
            </a:extLst>
          </p:cNvPr>
          <p:cNvSpPr txBox="1">
            <a:spLocks/>
          </p:cNvSpPr>
          <p:nvPr/>
        </p:nvSpPr>
        <p:spPr>
          <a:xfrm>
            <a:off x="7044695" y="1596321"/>
            <a:ext cx="1548790" cy="7523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Karla"/>
              <a:buNone/>
              <a:defRPr sz="1800" b="0" i="0" u="none" strike="noStrike" cap="none">
                <a:solidFill>
                  <a:schemeClr val="accent5"/>
                </a:solidFill>
                <a:latin typeface="Karla"/>
                <a:ea typeface="Karla"/>
                <a:cs typeface="Karla"/>
                <a:sym typeface="Karla"/>
              </a:defRPr>
            </a:lvl1pPr>
            <a:lvl2pPr marL="914400" marR="0" lvl="1"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2pPr>
            <a:lvl3pPr marL="1371600" marR="0" lvl="2"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3pPr>
            <a:lvl4pPr marL="1828800" marR="0" lvl="3"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4pPr>
            <a:lvl5pPr marL="2286000" marR="0" lvl="4"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5pPr>
            <a:lvl6pPr marL="2743200" marR="0" lvl="5"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6pPr>
            <a:lvl7pPr marL="3200400" marR="0" lvl="6"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7pPr>
            <a:lvl8pPr marL="3657600" marR="0" lvl="7"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8pPr>
            <a:lvl9pPr marL="4114800" marR="0" lvl="8" indent="-317500" algn="l" rtl="0">
              <a:lnSpc>
                <a:spcPct val="115000"/>
              </a:lnSpc>
              <a:spcBef>
                <a:spcPts val="1600"/>
              </a:spcBef>
              <a:spcAft>
                <a:spcPts val="1600"/>
              </a:spcAft>
              <a:buClr>
                <a:schemeClr val="lt1"/>
              </a:buClr>
              <a:buSzPts val="1400"/>
              <a:buFont typeface="Karla"/>
              <a:buNone/>
              <a:defRPr sz="1400" b="0" i="0" u="none" strike="noStrike" cap="none">
                <a:solidFill>
                  <a:schemeClr val="accent5"/>
                </a:solidFill>
                <a:latin typeface="Karla"/>
                <a:ea typeface="Karla"/>
                <a:cs typeface="Karla"/>
                <a:sym typeface="Karla"/>
              </a:defRPr>
            </a:lvl9pPr>
          </a:lstStyle>
          <a:p>
            <a:pPr marL="0" indent="0">
              <a:spcAft>
                <a:spcPts val="1600"/>
              </a:spcAft>
            </a:pPr>
            <a:r>
              <a:rPr lang="en-US" dirty="0"/>
              <a:t>Outcome &amp; Insights</a:t>
            </a:r>
          </a:p>
        </p:txBody>
      </p:sp>
      <p:sp>
        <p:nvSpPr>
          <p:cNvPr id="23" name="Google Shape;380;p37">
            <a:extLst>
              <a:ext uri="{FF2B5EF4-FFF2-40B4-BE49-F238E27FC236}">
                <a16:creationId xmlns:a16="http://schemas.microsoft.com/office/drawing/2014/main" id="{9C0A99B1-9A6E-F342-8B0B-BAD79C8E4DF5}"/>
              </a:ext>
            </a:extLst>
          </p:cNvPr>
          <p:cNvSpPr/>
          <p:nvPr/>
        </p:nvSpPr>
        <p:spPr>
          <a:xfrm>
            <a:off x="6054246" y="3083821"/>
            <a:ext cx="914400" cy="914400"/>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p37">
            <a:extLst>
              <a:ext uri="{FF2B5EF4-FFF2-40B4-BE49-F238E27FC236}">
                <a16:creationId xmlns:a16="http://schemas.microsoft.com/office/drawing/2014/main" id="{62984864-32E9-CD49-AD68-8DB736B423F1}"/>
              </a:ext>
            </a:extLst>
          </p:cNvPr>
          <p:cNvSpPr txBox="1">
            <a:spLocks/>
          </p:cNvSpPr>
          <p:nvPr/>
        </p:nvSpPr>
        <p:spPr>
          <a:xfrm>
            <a:off x="5965596" y="2988721"/>
            <a:ext cx="1091700" cy="110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2pPr>
            <a:lvl3pPr marR="0" lvl="2"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3pPr>
            <a:lvl4pPr marR="0" lvl="3"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4pPr>
            <a:lvl5pPr marR="0" lvl="4"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5pPr>
            <a:lvl6pPr marR="0" lvl="5"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6pPr>
            <a:lvl7pPr marR="0" lvl="6"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7pPr>
            <a:lvl8pPr marR="0" lvl="7"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8pPr>
            <a:lvl9pPr marR="0" lvl="8"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9pPr>
          </a:lstStyle>
          <a:p>
            <a:r>
              <a:rPr lang="en" sz="4000" dirty="0"/>
              <a:t>06</a:t>
            </a:r>
          </a:p>
        </p:txBody>
      </p:sp>
      <p:sp>
        <p:nvSpPr>
          <p:cNvPr id="25" name="Google Shape;386;p37">
            <a:extLst>
              <a:ext uri="{FF2B5EF4-FFF2-40B4-BE49-F238E27FC236}">
                <a16:creationId xmlns:a16="http://schemas.microsoft.com/office/drawing/2014/main" id="{9EFCC8C0-7BEC-0446-A379-E3DECDF10851}"/>
              </a:ext>
            </a:extLst>
          </p:cNvPr>
          <p:cNvSpPr txBox="1">
            <a:spLocks/>
          </p:cNvSpPr>
          <p:nvPr/>
        </p:nvSpPr>
        <p:spPr>
          <a:xfrm>
            <a:off x="7047137" y="3298135"/>
            <a:ext cx="1701693" cy="7523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Karla"/>
              <a:buNone/>
              <a:defRPr sz="1800" b="0" i="0" u="none" strike="noStrike" cap="none">
                <a:solidFill>
                  <a:schemeClr val="accent5"/>
                </a:solidFill>
                <a:latin typeface="Karla"/>
                <a:ea typeface="Karla"/>
                <a:cs typeface="Karla"/>
                <a:sym typeface="Karla"/>
              </a:defRPr>
            </a:lvl1pPr>
            <a:lvl2pPr marL="914400" marR="0" lvl="1"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2pPr>
            <a:lvl3pPr marL="1371600" marR="0" lvl="2"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3pPr>
            <a:lvl4pPr marL="1828800" marR="0" lvl="3"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4pPr>
            <a:lvl5pPr marL="2286000" marR="0" lvl="4"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5pPr>
            <a:lvl6pPr marL="2743200" marR="0" lvl="5"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6pPr>
            <a:lvl7pPr marL="3200400" marR="0" lvl="6"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7pPr>
            <a:lvl8pPr marL="3657600" marR="0" lvl="7" indent="-317500" algn="l"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Karla"/>
                <a:ea typeface="Karla"/>
                <a:cs typeface="Karla"/>
                <a:sym typeface="Karla"/>
              </a:defRPr>
            </a:lvl8pPr>
            <a:lvl9pPr marL="4114800" marR="0" lvl="8" indent="-317500" algn="l" rtl="0">
              <a:lnSpc>
                <a:spcPct val="115000"/>
              </a:lnSpc>
              <a:spcBef>
                <a:spcPts val="1600"/>
              </a:spcBef>
              <a:spcAft>
                <a:spcPts val="1600"/>
              </a:spcAft>
              <a:buClr>
                <a:schemeClr val="lt1"/>
              </a:buClr>
              <a:buSzPts val="1400"/>
              <a:buFont typeface="Karla"/>
              <a:buNone/>
              <a:defRPr sz="1400" b="0" i="0" u="none" strike="noStrike" cap="none">
                <a:solidFill>
                  <a:schemeClr val="accent5"/>
                </a:solidFill>
                <a:latin typeface="Karla"/>
                <a:ea typeface="Karla"/>
                <a:cs typeface="Karla"/>
                <a:sym typeface="Karla"/>
              </a:defRPr>
            </a:lvl9pPr>
          </a:lstStyle>
          <a:p>
            <a:pPr marL="0" indent="0">
              <a:spcAft>
                <a:spcPts val="1600"/>
              </a:spcAft>
            </a:pPr>
            <a:r>
              <a:rPr lang="en-US" dirty="0"/>
              <a:t>Improvement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grpSp>
        <p:nvGrpSpPr>
          <p:cNvPr id="1624" name="Google Shape;2388;p72">
            <a:extLst>
              <a:ext uri="{FF2B5EF4-FFF2-40B4-BE49-F238E27FC236}">
                <a16:creationId xmlns:a16="http://schemas.microsoft.com/office/drawing/2014/main" id="{FA704C52-44AF-B04F-9AC8-4D54E5ADA284}"/>
              </a:ext>
            </a:extLst>
          </p:cNvPr>
          <p:cNvGrpSpPr/>
          <p:nvPr/>
        </p:nvGrpSpPr>
        <p:grpSpPr>
          <a:xfrm>
            <a:off x="750937" y="602839"/>
            <a:ext cx="7284408" cy="4032135"/>
            <a:chOff x="2654821" y="2311071"/>
            <a:chExt cx="2279715" cy="1262120"/>
          </a:xfrm>
          <a:solidFill>
            <a:srgbClr val="35252E"/>
          </a:solidFill>
        </p:grpSpPr>
        <p:grpSp>
          <p:nvGrpSpPr>
            <p:cNvPr id="1625" name="Google Shape;2389;p72">
              <a:extLst>
                <a:ext uri="{FF2B5EF4-FFF2-40B4-BE49-F238E27FC236}">
                  <a16:creationId xmlns:a16="http://schemas.microsoft.com/office/drawing/2014/main" id="{1922A89E-3B44-C540-A3C4-D1B33AD28162}"/>
                </a:ext>
              </a:extLst>
            </p:cNvPr>
            <p:cNvGrpSpPr/>
            <p:nvPr/>
          </p:nvGrpSpPr>
          <p:grpSpPr>
            <a:xfrm>
              <a:off x="4034269" y="2840745"/>
              <a:ext cx="40212" cy="36437"/>
              <a:chOff x="4293400" y="2574725"/>
              <a:chExt cx="84425" cy="80100"/>
            </a:xfrm>
            <a:grpFill/>
          </p:grpSpPr>
          <p:sp>
            <p:nvSpPr>
              <p:cNvPr id="1880" name="Google Shape;2390;p72">
                <a:extLst>
                  <a:ext uri="{FF2B5EF4-FFF2-40B4-BE49-F238E27FC236}">
                    <a16:creationId xmlns:a16="http://schemas.microsoft.com/office/drawing/2014/main" id="{DD1E4575-3D77-5E41-BC40-F86241ABD679}"/>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noFill/>
              </a:ln>
            </p:spPr>
          </p:sp>
          <p:sp>
            <p:nvSpPr>
              <p:cNvPr id="1881" name="Google Shape;2391;p72">
                <a:extLst>
                  <a:ext uri="{FF2B5EF4-FFF2-40B4-BE49-F238E27FC236}">
                    <a16:creationId xmlns:a16="http://schemas.microsoft.com/office/drawing/2014/main" id="{9F0FD6AF-75F0-5E49-B45A-E0EF608497E5}"/>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2392;p72">
              <a:extLst>
                <a:ext uri="{FF2B5EF4-FFF2-40B4-BE49-F238E27FC236}">
                  <a16:creationId xmlns:a16="http://schemas.microsoft.com/office/drawing/2014/main" id="{880B3F5D-1E4E-4E43-88BD-181013765BC6}"/>
                </a:ext>
              </a:extLst>
            </p:cNvPr>
            <p:cNvGrpSpPr/>
            <p:nvPr/>
          </p:nvGrpSpPr>
          <p:grpSpPr>
            <a:xfrm>
              <a:off x="3894606" y="2334874"/>
              <a:ext cx="913198" cy="518984"/>
              <a:chOff x="4000175" y="1462675"/>
              <a:chExt cx="1917275" cy="1140875"/>
            </a:xfrm>
            <a:grpFill/>
          </p:grpSpPr>
          <p:sp>
            <p:nvSpPr>
              <p:cNvPr id="1872" name="Google Shape;2393;p72">
                <a:extLst>
                  <a:ext uri="{FF2B5EF4-FFF2-40B4-BE49-F238E27FC236}">
                    <a16:creationId xmlns:a16="http://schemas.microsoft.com/office/drawing/2014/main" id="{BB09AC55-A72C-114D-A758-FAD5D3E01C69}"/>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noFill/>
              </a:ln>
            </p:spPr>
          </p:sp>
          <p:grpSp>
            <p:nvGrpSpPr>
              <p:cNvPr id="1873" name="Google Shape;2394;p72">
                <a:extLst>
                  <a:ext uri="{FF2B5EF4-FFF2-40B4-BE49-F238E27FC236}">
                    <a16:creationId xmlns:a16="http://schemas.microsoft.com/office/drawing/2014/main" id="{5AA20481-1321-D249-BB0F-F778C144FFC1}"/>
                  </a:ext>
                </a:extLst>
              </p:cNvPr>
              <p:cNvGrpSpPr/>
              <p:nvPr/>
            </p:nvGrpSpPr>
            <p:grpSpPr>
              <a:xfrm>
                <a:off x="4000175" y="1462675"/>
                <a:ext cx="1917275" cy="1140875"/>
                <a:chOff x="4000175" y="1462675"/>
                <a:chExt cx="1917275" cy="1140875"/>
              </a:xfrm>
              <a:grpFill/>
            </p:grpSpPr>
            <p:sp>
              <p:nvSpPr>
                <p:cNvPr id="1874" name="Google Shape;2395;p72">
                  <a:extLst>
                    <a:ext uri="{FF2B5EF4-FFF2-40B4-BE49-F238E27FC236}">
                      <a16:creationId xmlns:a16="http://schemas.microsoft.com/office/drawing/2014/main" id="{590E7166-84DE-374D-B747-20FC82786F07}"/>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noFill/>
                </a:ln>
              </p:spPr>
            </p:sp>
            <p:sp>
              <p:nvSpPr>
                <p:cNvPr id="1875" name="Google Shape;2396;p72">
                  <a:extLst>
                    <a:ext uri="{FF2B5EF4-FFF2-40B4-BE49-F238E27FC236}">
                      <a16:creationId xmlns:a16="http://schemas.microsoft.com/office/drawing/2014/main" id="{A02430D4-DDE0-D341-86DD-414F42D07AB2}"/>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2397;p72">
                  <a:extLst>
                    <a:ext uri="{FF2B5EF4-FFF2-40B4-BE49-F238E27FC236}">
                      <a16:creationId xmlns:a16="http://schemas.microsoft.com/office/drawing/2014/main" id="{300F00A2-F844-2E4F-BE3E-51C2EEE2B2C8}"/>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2398;p72">
                  <a:extLst>
                    <a:ext uri="{FF2B5EF4-FFF2-40B4-BE49-F238E27FC236}">
                      <a16:creationId xmlns:a16="http://schemas.microsoft.com/office/drawing/2014/main" id="{1135DBAA-D1E2-D349-9291-74D522544661}"/>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2399;p72">
                  <a:extLst>
                    <a:ext uri="{FF2B5EF4-FFF2-40B4-BE49-F238E27FC236}">
                      <a16:creationId xmlns:a16="http://schemas.microsoft.com/office/drawing/2014/main" id="{4A7780D3-544E-174D-A492-96910E1E2B6E}"/>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79" name="Google Shape;2400;p72">
                  <a:extLst>
                    <a:ext uri="{FF2B5EF4-FFF2-40B4-BE49-F238E27FC236}">
                      <a16:creationId xmlns:a16="http://schemas.microsoft.com/office/drawing/2014/main" id="{D27BDE0A-2A82-9040-BEFD-C31D19DD216D}"/>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7" name="Google Shape;2401;p72">
              <a:extLst>
                <a:ext uri="{FF2B5EF4-FFF2-40B4-BE49-F238E27FC236}">
                  <a16:creationId xmlns:a16="http://schemas.microsoft.com/office/drawing/2014/main" id="{AFF6C3E1-D3FA-BE44-BB47-1351F9F8E446}"/>
                </a:ext>
              </a:extLst>
            </p:cNvPr>
            <p:cNvGrpSpPr/>
            <p:nvPr/>
          </p:nvGrpSpPr>
          <p:grpSpPr>
            <a:xfrm>
              <a:off x="3875768" y="2846704"/>
              <a:ext cx="44796" cy="47366"/>
              <a:chOff x="3960625" y="2587825"/>
              <a:chExt cx="94050" cy="104125"/>
            </a:xfrm>
            <a:grpFill/>
          </p:grpSpPr>
          <p:sp>
            <p:nvSpPr>
              <p:cNvPr id="1870" name="Google Shape;2402;p72">
                <a:extLst>
                  <a:ext uri="{FF2B5EF4-FFF2-40B4-BE49-F238E27FC236}">
                    <a16:creationId xmlns:a16="http://schemas.microsoft.com/office/drawing/2014/main" id="{E20422F7-994A-7247-8E91-F43F25CD6CA7}"/>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noFill/>
              </a:ln>
            </p:spPr>
          </p:sp>
          <p:sp>
            <p:nvSpPr>
              <p:cNvPr id="1871" name="Google Shape;2403;p72">
                <a:extLst>
                  <a:ext uri="{FF2B5EF4-FFF2-40B4-BE49-F238E27FC236}">
                    <a16:creationId xmlns:a16="http://schemas.microsoft.com/office/drawing/2014/main" id="{1194A6CC-B5B0-524E-BE34-8CB00139B5D6}"/>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2404;p72">
              <a:extLst>
                <a:ext uri="{FF2B5EF4-FFF2-40B4-BE49-F238E27FC236}">
                  <a16:creationId xmlns:a16="http://schemas.microsoft.com/office/drawing/2014/main" id="{5CD34A24-3472-EB4A-A3D7-A28D1B51AB4C}"/>
                </a:ext>
              </a:extLst>
            </p:cNvPr>
            <p:cNvGrpSpPr/>
            <p:nvPr/>
          </p:nvGrpSpPr>
          <p:grpSpPr>
            <a:xfrm>
              <a:off x="3782759" y="2807162"/>
              <a:ext cx="82686" cy="85487"/>
              <a:chOff x="3765350" y="2500900"/>
              <a:chExt cx="173600" cy="187925"/>
            </a:xfrm>
            <a:grpFill/>
          </p:grpSpPr>
          <p:sp>
            <p:nvSpPr>
              <p:cNvPr id="1864" name="Google Shape;2405;p72">
                <a:extLst>
                  <a:ext uri="{FF2B5EF4-FFF2-40B4-BE49-F238E27FC236}">
                    <a16:creationId xmlns:a16="http://schemas.microsoft.com/office/drawing/2014/main" id="{37AE7EA2-C84A-154A-8226-54EA73E54B0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noFill/>
              </a:ln>
            </p:spPr>
          </p:sp>
          <p:sp>
            <p:nvSpPr>
              <p:cNvPr id="1865" name="Google Shape;2406;p72">
                <a:extLst>
                  <a:ext uri="{FF2B5EF4-FFF2-40B4-BE49-F238E27FC236}">
                    <a16:creationId xmlns:a16="http://schemas.microsoft.com/office/drawing/2014/main" id="{D7F317B3-15F5-CF44-9FE5-8895C48FB101}"/>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2407;p72">
                <a:extLst>
                  <a:ext uri="{FF2B5EF4-FFF2-40B4-BE49-F238E27FC236}">
                    <a16:creationId xmlns:a16="http://schemas.microsoft.com/office/drawing/2014/main" id="{8D58082F-78CD-BC42-9AA3-E1A508F24DD8}"/>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2408;p72">
                <a:extLst>
                  <a:ext uri="{FF2B5EF4-FFF2-40B4-BE49-F238E27FC236}">
                    <a16:creationId xmlns:a16="http://schemas.microsoft.com/office/drawing/2014/main" id="{10C0378B-962F-9D45-9B30-CBA521BB94C9}"/>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2409;p72">
                <a:extLst>
                  <a:ext uri="{FF2B5EF4-FFF2-40B4-BE49-F238E27FC236}">
                    <a16:creationId xmlns:a16="http://schemas.microsoft.com/office/drawing/2014/main" id="{FB03E8B8-ADBA-5543-8653-04956D1BBB36}"/>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2410;p72">
                <a:extLst>
                  <a:ext uri="{FF2B5EF4-FFF2-40B4-BE49-F238E27FC236}">
                    <a16:creationId xmlns:a16="http://schemas.microsoft.com/office/drawing/2014/main" id="{7EBCDA93-0735-3F45-BECE-AC96A2590D84}"/>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2411;p72">
              <a:extLst>
                <a:ext uri="{FF2B5EF4-FFF2-40B4-BE49-F238E27FC236}">
                  <a16:creationId xmlns:a16="http://schemas.microsoft.com/office/drawing/2014/main" id="{F0944F4F-5210-844F-8821-F5B76678C2C0}"/>
                </a:ext>
              </a:extLst>
            </p:cNvPr>
            <p:cNvGrpSpPr/>
            <p:nvPr/>
          </p:nvGrpSpPr>
          <p:grpSpPr>
            <a:xfrm>
              <a:off x="3775674" y="2798496"/>
              <a:ext cx="40545" cy="23564"/>
              <a:chOff x="3750475" y="2481850"/>
              <a:chExt cx="85125" cy="51800"/>
            </a:xfrm>
            <a:grpFill/>
          </p:grpSpPr>
          <p:sp>
            <p:nvSpPr>
              <p:cNvPr id="1862" name="Google Shape;2412;p72">
                <a:extLst>
                  <a:ext uri="{FF2B5EF4-FFF2-40B4-BE49-F238E27FC236}">
                    <a16:creationId xmlns:a16="http://schemas.microsoft.com/office/drawing/2014/main" id="{4DA7469B-4A58-8246-BD68-0C4BFC414723}"/>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2413;p72">
                <a:extLst>
                  <a:ext uri="{FF2B5EF4-FFF2-40B4-BE49-F238E27FC236}">
                    <a16:creationId xmlns:a16="http://schemas.microsoft.com/office/drawing/2014/main" id="{E071E7FE-C785-0845-9FB9-BE60A33D2FF2}"/>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noFill/>
              </a:ln>
            </p:spPr>
          </p:sp>
        </p:grpSp>
        <p:grpSp>
          <p:nvGrpSpPr>
            <p:cNvPr id="1630" name="Google Shape;2414;p72">
              <a:extLst>
                <a:ext uri="{FF2B5EF4-FFF2-40B4-BE49-F238E27FC236}">
                  <a16:creationId xmlns:a16="http://schemas.microsoft.com/office/drawing/2014/main" id="{95E725ED-F5A4-0C43-8D1B-06CF83B39D63}"/>
                </a:ext>
              </a:extLst>
            </p:cNvPr>
            <p:cNvGrpSpPr/>
            <p:nvPr/>
          </p:nvGrpSpPr>
          <p:grpSpPr>
            <a:xfrm>
              <a:off x="3716946" y="2776024"/>
              <a:ext cx="81971" cy="76912"/>
              <a:chOff x="3627175" y="2432450"/>
              <a:chExt cx="172100" cy="169075"/>
            </a:xfrm>
            <a:grpFill/>
          </p:grpSpPr>
          <p:sp>
            <p:nvSpPr>
              <p:cNvPr id="1859" name="Google Shape;2415;p72">
                <a:extLst>
                  <a:ext uri="{FF2B5EF4-FFF2-40B4-BE49-F238E27FC236}">
                    <a16:creationId xmlns:a16="http://schemas.microsoft.com/office/drawing/2014/main" id="{8FDA4075-025D-AB4A-AA55-C05AFB40DA7F}"/>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2416;p72">
                <a:extLst>
                  <a:ext uri="{FF2B5EF4-FFF2-40B4-BE49-F238E27FC236}">
                    <a16:creationId xmlns:a16="http://schemas.microsoft.com/office/drawing/2014/main" id="{61FD854D-2736-2048-B3E5-156A857485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noFill/>
              </a:ln>
            </p:spPr>
          </p:sp>
          <p:sp>
            <p:nvSpPr>
              <p:cNvPr id="1861" name="Google Shape;2417;p72">
                <a:extLst>
                  <a:ext uri="{FF2B5EF4-FFF2-40B4-BE49-F238E27FC236}">
                    <a16:creationId xmlns:a16="http://schemas.microsoft.com/office/drawing/2014/main" id="{382B5316-93B4-1749-8EAD-A23C83E16968}"/>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noFill/>
              </a:ln>
            </p:spPr>
          </p:sp>
        </p:grpSp>
        <p:grpSp>
          <p:nvGrpSpPr>
            <p:cNvPr id="1631" name="Google Shape;2418;p72">
              <a:extLst>
                <a:ext uri="{FF2B5EF4-FFF2-40B4-BE49-F238E27FC236}">
                  <a16:creationId xmlns:a16="http://schemas.microsoft.com/office/drawing/2014/main" id="{679CE370-6A6D-774E-9543-A242B4B5BB7B}"/>
                </a:ext>
              </a:extLst>
            </p:cNvPr>
            <p:cNvGrpSpPr/>
            <p:nvPr/>
          </p:nvGrpSpPr>
          <p:grpSpPr>
            <a:xfrm>
              <a:off x="3685682" y="2845624"/>
              <a:ext cx="29311" cy="45055"/>
              <a:chOff x="3561536" y="2585450"/>
              <a:chExt cx="61539" cy="99045"/>
            </a:xfrm>
            <a:grpFill/>
          </p:grpSpPr>
          <p:sp>
            <p:nvSpPr>
              <p:cNvPr id="1857" name="Google Shape;2419;p72">
                <a:extLst>
                  <a:ext uri="{FF2B5EF4-FFF2-40B4-BE49-F238E27FC236}">
                    <a16:creationId xmlns:a16="http://schemas.microsoft.com/office/drawing/2014/main" id="{6D09014C-D3F5-134B-83D6-DE3847FBD218}"/>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2420;p72">
                <a:extLst>
                  <a:ext uri="{FF2B5EF4-FFF2-40B4-BE49-F238E27FC236}">
                    <a16:creationId xmlns:a16="http://schemas.microsoft.com/office/drawing/2014/main" id="{799D410C-D2F5-F648-AA0F-9AC9E7738ABC}"/>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noFill/>
              </a:ln>
            </p:spPr>
          </p:sp>
        </p:grpSp>
        <p:grpSp>
          <p:nvGrpSpPr>
            <p:cNvPr id="1632" name="Google Shape;2421;p72">
              <a:extLst>
                <a:ext uri="{FF2B5EF4-FFF2-40B4-BE49-F238E27FC236}">
                  <a16:creationId xmlns:a16="http://schemas.microsoft.com/office/drawing/2014/main" id="{E4D95063-B643-FA47-AED6-04C05BBB9EDA}"/>
                </a:ext>
              </a:extLst>
            </p:cNvPr>
            <p:cNvGrpSpPr/>
            <p:nvPr/>
          </p:nvGrpSpPr>
          <p:grpSpPr>
            <a:xfrm>
              <a:off x="3849905" y="2572252"/>
              <a:ext cx="74339" cy="119559"/>
              <a:chOff x="3906325" y="1984500"/>
              <a:chExt cx="156075" cy="262825"/>
            </a:xfrm>
            <a:grpFill/>
          </p:grpSpPr>
          <p:sp>
            <p:nvSpPr>
              <p:cNvPr id="1855" name="Google Shape;2422;p72">
                <a:extLst>
                  <a:ext uri="{FF2B5EF4-FFF2-40B4-BE49-F238E27FC236}">
                    <a16:creationId xmlns:a16="http://schemas.microsoft.com/office/drawing/2014/main" id="{B445A22F-7121-E647-B3EA-98EC00C86470}"/>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noFill/>
              </a:ln>
            </p:spPr>
          </p:sp>
          <p:sp>
            <p:nvSpPr>
              <p:cNvPr id="1856" name="Google Shape;2423;p72">
                <a:extLst>
                  <a:ext uri="{FF2B5EF4-FFF2-40B4-BE49-F238E27FC236}">
                    <a16:creationId xmlns:a16="http://schemas.microsoft.com/office/drawing/2014/main" id="{07492350-94CB-5C4B-A054-A2FFCE5E51A9}"/>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2424;p72">
              <a:extLst>
                <a:ext uri="{FF2B5EF4-FFF2-40B4-BE49-F238E27FC236}">
                  <a16:creationId xmlns:a16="http://schemas.microsoft.com/office/drawing/2014/main" id="{90D51354-DD82-4D41-A37B-075797B32E02}"/>
                </a:ext>
              </a:extLst>
            </p:cNvPr>
            <p:cNvGrpSpPr/>
            <p:nvPr/>
          </p:nvGrpSpPr>
          <p:grpSpPr>
            <a:xfrm>
              <a:off x="2654821" y="2414345"/>
              <a:ext cx="667570" cy="558731"/>
              <a:chOff x="1397225" y="1637375"/>
              <a:chExt cx="1401575" cy="1228250"/>
            </a:xfrm>
            <a:grpFill/>
          </p:grpSpPr>
          <p:sp>
            <p:nvSpPr>
              <p:cNvPr id="1851" name="Google Shape;2425;p72">
                <a:extLst>
                  <a:ext uri="{FF2B5EF4-FFF2-40B4-BE49-F238E27FC236}">
                    <a16:creationId xmlns:a16="http://schemas.microsoft.com/office/drawing/2014/main" id="{2C5D98B1-5EFA-7842-BCDC-0CD52D6DEAC4}"/>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noFill/>
              </a:ln>
            </p:spPr>
          </p:sp>
          <p:grpSp>
            <p:nvGrpSpPr>
              <p:cNvPr id="1852" name="Google Shape;2426;p72">
                <a:extLst>
                  <a:ext uri="{FF2B5EF4-FFF2-40B4-BE49-F238E27FC236}">
                    <a16:creationId xmlns:a16="http://schemas.microsoft.com/office/drawing/2014/main" id="{B99982BC-E917-1941-84AE-B4A2A215C67A}"/>
                  </a:ext>
                </a:extLst>
              </p:cNvPr>
              <p:cNvGrpSpPr/>
              <p:nvPr/>
            </p:nvGrpSpPr>
            <p:grpSpPr>
              <a:xfrm>
                <a:off x="1397225" y="1637375"/>
                <a:ext cx="1398775" cy="1228250"/>
                <a:chOff x="1397225" y="1637375"/>
                <a:chExt cx="1398775" cy="1228250"/>
              </a:xfrm>
              <a:grpFill/>
            </p:grpSpPr>
            <p:sp>
              <p:nvSpPr>
                <p:cNvPr id="1853" name="Google Shape;2427;p72">
                  <a:extLst>
                    <a:ext uri="{FF2B5EF4-FFF2-40B4-BE49-F238E27FC236}">
                      <a16:creationId xmlns:a16="http://schemas.microsoft.com/office/drawing/2014/main" id="{C181E858-8C5D-9E42-ABB8-1F586B832D57}"/>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2428;p72">
                  <a:extLst>
                    <a:ext uri="{FF2B5EF4-FFF2-40B4-BE49-F238E27FC236}">
                      <a16:creationId xmlns:a16="http://schemas.microsoft.com/office/drawing/2014/main" id="{F389A389-B29A-A34E-A2D7-958560926205}"/>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4" name="Google Shape;2429;p72">
              <a:extLst>
                <a:ext uri="{FF2B5EF4-FFF2-40B4-BE49-F238E27FC236}">
                  <a16:creationId xmlns:a16="http://schemas.microsoft.com/office/drawing/2014/main" id="{7A7A84F5-35C8-7341-A4A5-CFE242C5F6F3}"/>
                </a:ext>
              </a:extLst>
            </p:cNvPr>
            <p:cNvGrpSpPr/>
            <p:nvPr/>
          </p:nvGrpSpPr>
          <p:grpSpPr>
            <a:xfrm>
              <a:off x="3230417" y="3103734"/>
              <a:ext cx="282982" cy="280332"/>
              <a:chOff x="2605700" y="3152850"/>
              <a:chExt cx="594125" cy="616250"/>
            </a:xfrm>
            <a:grpFill/>
          </p:grpSpPr>
          <p:sp>
            <p:nvSpPr>
              <p:cNvPr id="1849" name="Google Shape;2430;p72">
                <a:extLst>
                  <a:ext uri="{FF2B5EF4-FFF2-40B4-BE49-F238E27FC236}">
                    <a16:creationId xmlns:a16="http://schemas.microsoft.com/office/drawing/2014/main" id="{43CBC1EE-C374-AA42-A860-1BA0E1471EB8}"/>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noFill/>
              </a:ln>
            </p:spPr>
          </p:sp>
          <p:sp>
            <p:nvSpPr>
              <p:cNvPr id="1850" name="Google Shape;2431;p72">
                <a:extLst>
                  <a:ext uri="{FF2B5EF4-FFF2-40B4-BE49-F238E27FC236}">
                    <a16:creationId xmlns:a16="http://schemas.microsoft.com/office/drawing/2014/main" id="{E145AE97-CB85-FB46-95CD-79570D88DA6B}"/>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35" name="Google Shape;2432;p72">
              <a:extLst>
                <a:ext uri="{FF2B5EF4-FFF2-40B4-BE49-F238E27FC236}">
                  <a16:creationId xmlns:a16="http://schemas.microsoft.com/office/drawing/2014/main" id="{17035BBF-F36D-4D40-BE92-1A12584CDB64}"/>
                </a:ext>
              </a:extLst>
            </p:cNvPr>
            <p:cNvGrpSpPr/>
            <p:nvPr/>
          </p:nvGrpSpPr>
          <p:grpSpPr>
            <a:xfrm>
              <a:off x="3265985" y="3226989"/>
              <a:ext cx="87151" cy="346202"/>
              <a:chOff x="2680375" y="3423800"/>
              <a:chExt cx="182975" cy="761050"/>
            </a:xfrm>
            <a:grpFill/>
          </p:grpSpPr>
          <p:sp>
            <p:nvSpPr>
              <p:cNvPr id="1847" name="Google Shape;2433;p72">
                <a:extLst>
                  <a:ext uri="{FF2B5EF4-FFF2-40B4-BE49-F238E27FC236}">
                    <a16:creationId xmlns:a16="http://schemas.microsoft.com/office/drawing/2014/main" id="{6092FBC8-5DBD-564C-9C33-0E937AD5AFD2}"/>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noFill/>
              </a:ln>
            </p:spPr>
          </p:sp>
          <p:sp>
            <p:nvSpPr>
              <p:cNvPr id="1848" name="Google Shape;2434;p72">
                <a:extLst>
                  <a:ext uri="{FF2B5EF4-FFF2-40B4-BE49-F238E27FC236}">
                    <a16:creationId xmlns:a16="http://schemas.microsoft.com/office/drawing/2014/main" id="{245D4BB9-6426-0C42-ADE5-F1EAAD566826}"/>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2435;p72">
              <a:extLst>
                <a:ext uri="{FF2B5EF4-FFF2-40B4-BE49-F238E27FC236}">
                  <a16:creationId xmlns:a16="http://schemas.microsoft.com/office/drawing/2014/main" id="{187CA68A-5AF8-E248-903E-48756241458D}"/>
                </a:ext>
              </a:extLst>
            </p:cNvPr>
            <p:cNvGrpSpPr/>
            <p:nvPr/>
          </p:nvGrpSpPr>
          <p:grpSpPr>
            <a:xfrm>
              <a:off x="3855466" y="3289811"/>
              <a:ext cx="112514" cy="94210"/>
              <a:chOff x="3918000" y="3561900"/>
              <a:chExt cx="236225" cy="207100"/>
            </a:xfrm>
            <a:grpFill/>
          </p:grpSpPr>
          <p:sp>
            <p:nvSpPr>
              <p:cNvPr id="1845" name="Google Shape;2436;p72">
                <a:extLst>
                  <a:ext uri="{FF2B5EF4-FFF2-40B4-BE49-F238E27FC236}">
                    <a16:creationId xmlns:a16="http://schemas.microsoft.com/office/drawing/2014/main" id="{99F00AF1-91B5-D542-BDCC-8DD31CEF4825}"/>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noFill/>
              </a:ln>
            </p:spPr>
          </p:sp>
          <p:sp>
            <p:nvSpPr>
              <p:cNvPr id="1846" name="Google Shape;2437;p72">
                <a:extLst>
                  <a:ext uri="{FF2B5EF4-FFF2-40B4-BE49-F238E27FC236}">
                    <a16:creationId xmlns:a16="http://schemas.microsoft.com/office/drawing/2014/main" id="{A3C9382E-4E0B-9346-A5BC-9029BDBF8138}"/>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7" name="Google Shape;2438;p72">
              <a:extLst>
                <a:ext uri="{FF2B5EF4-FFF2-40B4-BE49-F238E27FC236}">
                  <a16:creationId xmlns:a16="http://schemas.microsoft.com/office/drawing/2014/main" id="{13F18B0F-0462-C84E-962F-687F7327ED23}"/>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2439;p72">
              <a:extLst>
                <a:ext uri="{FF2B5EF4-FFF2-40B4-BE49-F238E27FC236}">
                  <a16:creationId xmlns:a16="http://schemas.microsoft.com/office/drawing/2014/main" id="{22473893-F676-E94F-8F45-B37F8B1723BC}"/>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2440;p72">
              <a:extLst>
                <a:ext uri="{FF2B5EF4-FFF2-40B4-BE49-F238E27FC236}">
                  <a16:creationId xmlns:a16="http://schemas.microsoft.com/office/drawing/2014/main" id="{A9FB4BF4-5093-7948-9979-C773C8B52A70}"/>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40" name="Google Shape;2441;p72">
              <a:extLst>
                <a:ext uri="{FF2B5EF4-FFF2-40B4-BE49-F238E27FC236}">
                  <a16:creationId xmlns:a16="http://schemas.microsoft.com/office/drawing/2014/main" id="{9DF74502-EE03-424A-BE96-EE404E68372C}"/>
                </a:ext>
              </a:extLst>
            </p:cNvPr>
            <p:cNvGrpSpPr/>
            <p:nvPr/>
          </p:nvGrpSpPr>
          <p:grpSpPr>
            <a:xfrm>
              <a:off x="2905224" y="2311071"/>
              <a:ext cx="596721" cy="528992"/>
              <a:chOff x="1922950" y="1410350"/>
              <a:chExt cx="1252825" cy="1162875"/>
            </a:xfrm>
            <a:grpFill/>
          </p:grpSpPr>
          <p:sp>
            <p:nvSpPr>
              <p:cNvPr id="1829" name="Google Shape;2442;p72">
                <a:extLst>
                  <a:ext uri="{FF2B5EF4-FFF2-40B4-BE49-F238E27FC236}">
                    <a16:creationId xmlns:a16="http://schemas.microsoft.com/office/drawing/2014/main" id="{EB556026-FBBB-1944-8B8B-DA99AD3B0523}"/>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2443;p72">
                <a:extLst>
                  <a:ext uri="{FF2B5EF4-FFF2-40B4-BE49-F238E27FC236}">
                    <a16:creationId xmlns:a16="http://schemas.microsoft.com/office/drawing/2014/main" id="{BCFB56D1-59F4-CB40-A445-368D537BB67D}"/>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2444;p72">
                <a:extLst>
                  <a:ext uri="{FF2B5EF4-FFF2-40B4-BE49-F238E27FC236}">
                    <a16:creationId xmlns:a16="http://schemas.microsoft.com/office/drawing/2014/main" id="{5030281F-6D9A-0247-A63E-AC346AF84846}"/>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2445;p72">
                <a:extLst>
                  <a:ext uri="{FF2B5EF4-FFF2-40B4-BE49-F238E27FC236}">
                    <a16:creationId xmlns:a16="http://schemas.microsoft.com/office/drawing/2014/main" id="{8B75E8B8-03E0-9846-9389-38EC16DB4278}"/>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2446;p72">
                <a:extLst>
                  <a:ext uri="{FF2B5EF4-FFF2-40B4-BE49-F238E27FC236}">
                    <a16:creationId xmlns:a16="http://schemas.microsoft.com/office/drawing/2014/main" id="{60C5AB44-B0D6-F148-9D04-98EE619CE9CB}"/>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2447;p72">
                <a:extLst>
                  <a:ext uri="{FF2B5EF4-FFF2-40B4-BE49-F238E27FC236}">
                    <a16:creationId xmlns:a16="http://schemas.microsoft.com/office/drawing/2014/main" id="{D9D3E23B-7602-484E-BD5B-DD0A4678A5FF}"/>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2448;p72">
                <a:extLst>
                  <a:ext uri="{FF2B5EF4-FFF2-40B4-BE49-F238E27FC236}">
                    <a16:creationId xmlns:a16="http://schemas.microsoft.com/office/drawing/2014/main" id="{7BD5DDC6-1359-5E41-BD1C-D7F85090AD5D}"/>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2449;p72">
                <a:extLst>
                  <a:ext uri="{FF2B5EF4-FFF2-40B4-BE49-F238E27FC236}">
                    <a16:creationId xmlns:a16="http://schemas.microsoft.com/office/drawing/2014/main" id="{5FA460EA-728E-2D45-9A71-C790417CCBBD}"/>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2450;p72">
                <a:extLst>
                  <a:ext uri="{FF2B5EF4-FFF2-40B4-BE49-F238E27FC236}">
                    <a16:creationId xmlns:a16="http://schemas.microsoft.com/office/drawing/2014/main" id="{E8D02780-7E0B-2B42-92FE-32C75E8B89DA}"/>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2451;p72">
                <a:extLst>
                  <a:ext uri="{FF2B5EF4-FFF2-40B4-BE49-F238E27FC236}">
                    <a16:creationId xmlns:a16="http://schemas.microsoft.com/office/drawing/2014/main" id="{0A6C309C-9DFA-9848-8728-E8667B1A74B8}"/>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2452;p72">
                <a:extLst>
                  <a:ext uri="{FF2B5EF4-FFF2-40B4-BE49-F238E27FC236}">
                    <a16:creationId xmlns:a16="http://schemas.microsoft.com/office/drawing/2014/main" id="{179BD1EA-B091-F64C-A6E3-4E6EE885D11B}"/>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2453;p72">
                <a:extLst>
                  <a:ext uri="{FF2B5EF4-FFF2-40B4-BE49-F238E27FC236}">
                    <a16:creationId xmlns:a16="http://schemas.microsoft.com/office/drawing/2014/main" id="{DFBC8BC3-824F-404A-960E-FE2A138E5CB6}"/>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2454;p72">
                <a:extLst>
                  <a:ext uri="{FF2B5EF4-FFF2-40B4-BE49-F238E27FC236}">
                    <a16:creationId xmlns:a16="http://schemas.microsoft.com/office/drawing/2014/main" id="{5C1409BD-955F-964D-8CA2-5901BBEC1CBB}"/>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2455;p72">
                <a:extLst>
                  <a:ext uri="{FF2B5EF4-FFF2-40B4-BE49-F238E27FC236}">
                    <a16:creationId xmlns:a16="http://schemas.microsoft.com/office/drawing/2014/main" id="{AC426EB3-DA58-B54B-A73E-47E3133D9F84}"/>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2456;p72">
                <a:extLst>
                  <a:ext uri="{FF2B5EF4-FFF2-40B4-BE49-F238E27FC236}">
                    <a16:creationId xmlns:a16="http://schemas.microsoft.com/office/drawing/2014/main" id="{11694E72-677D-8C47-80F7-88390BBCDE7B}"/>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2457;p72">
                <a:extLst>
                  <a:ext uri="{FF2B5EF4-FFF2-40B4-BE49-F238E27FC236}">
                    <a16:creationId xmlns:a16="http://schemas.microsoft.com/office/drawing/2014/main" id="{28621582-41F7-0947-B14E-CD996CA2F455}"/>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641" name="Google Shape;2458;p72">
              <a:extLst>
                <a:ext uri="{FF2B5EF4-FFF2-40B4-BE49-F238E27FC236}">
                  <a16:creationId xmlns:a16="http://schemas.microsoft.com/office/drawing/2014/main" id="{4FD847D0-AAF6-0446-935A-32E195797646}"/>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2459;p72">
              <a:extLst>
                <a:ext uri="{FF2B5EF4-FFF2-40B4-BE49-F238E27FC236}">
                  <a16:creationId xmlns:a16="http://schemas.microsoft.com/office/drawing/2014/main" id="{52387841-691A-3D47-AF96-5E66E3A6A394}"/>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2460;p72">
              <a:extLst>
                <a:ext uri="{FF2B5EF4-FFF2-40B4-BE49-F238E27FC236}">
                  <a16:creationId xmlns:a16="http://schemas.microsoft.com/office/drawing/2014/main" id="{70F3B056-FE70-D447-884A-14601F718DEE}"/>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2461;p72">
              <a:extLst>
                <a:ext uri="{FF2B5EF4-FFF2-40B4-BE49-F238E27FC236}">
                  <a16:creationId xmlns:a16="http://schemas.microsoft.com/office/drawing/2014/main" id="{DCCE1DF8-482A-034F-995C-44FF78B022B0}"/>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2462;p72">
              <a:extLst>
                <a:ext uri="{FF2B5EF4-FFF2-40B4-BE49-F238E27FC236}">
                  <a16:creationId xmlns:a16="http://schemas.microsoft.com/office/drawing/2014/main" id="{648EA7EE-57BC-D64B-9405-2293FACB3F5D}"/>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2463;p72">
              <a:extLst>
                <a:ext uri="{FF2B5EF4-FFF2-40B4-BE49-F238E27FC236}">
                  <a16:creationId xmlns:a16="http://schemas.microsoft.com/office/drawing/2014/main" id="{45A7861C-FB46-E74C-8314-4FFF523987F4}"/>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2464;p72">
              <a:extLst>
                <a:ext uri="{FF2B5EF4-FFF2-40B4-BE49-F238E27FC236}">
                  <a16:creationId xmlns:a16="http://schemas.microsoft.com/office/drawing/2014/main" id="{5277326C-3F13-F24C-9A6F-F1D642BB1471}"/>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2465;p72">
              <a:extLst>
                <a:ext uri="{FF2B5EF4-FFF2-40B4-BE49-F238E27FC236}">
                  <a16:creationId xmlns:a16="http://schemas.microsoft.com/office/drawing/2014/main" id="{D5646AA6-C45E-E74A-976E-C2D1BA134AF4}"/>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2466;p72">
              <a:extLst>
                <a:ext uri="{FF2B5EF4-FFF2-40B4-BE49-F238E27FC236}">
                  <a16:creationId xmlns:a16="http://schemas.microsoft.com/office/drawing/2014/main" id="{14AFAA43-5BDE-1B4C-A194-669B373B09A4}"/>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2467;p72">
              <a:extLst>
                <a:ext uri="{FF2B5EF4-FFF2-40B4-BE49-F238E27FC236}">
                  <a16:creationId xmlns:a16="http://schemas.microsoft.com/office/drawing/2014/main" id="{1D5FA31F-6348-9842-9E84-47541740538D}"/>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2468;p72">
              <a:extLst>
                <a:ext uri="{FF2B5EF4-FFF2-40B4-BE49-F238E27FC236}">
                  <a16:creationId xmlns:a16="http://schemas.microsoft.com/office/drawing/2014/main" id="{10268012-E541-9440-8C85-1A4802D490B1}"/>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2469;p72">
              <a:extLst>
                <a:ext uri="{FF2B5EF4-FFF2-40B4-BE49-F238E27FC236}">
                  <a16:creationId xmlns:a16="http://schemas.microsoft.com/office/drawing/2014/main" id="{3002823E-4FA3-A041-819B-6C986DFA816D}"/>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2470;p72">
              <a:extLst>
                <a:ext uri="{FF2B5EF4-FFF2-40B4-BE49-F238E27FC236}">
                  <a16:creationId xmlns:a16="http://schemas.microsoft.com/office/drawing/2014/main" id="{1F52C403-908C-5C42-A379-612C2AA73443}"/>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2471;p72">
              <a:extLst>
                <a:ext uri="{FF2B5EF4-FFF2-40B4-BE49-F238E27FC236}">
                  <a16:creationId xmlns:a16="http://schemas.microsoft.com/office/drawing/2014/main" id="{1454C493-D9AD-E443-843F-AF4F49F9DDFD}"/>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2472;p72">
              <a:extLst>
                <a:ext uri="{FF2B5EF4-FFF2-40B4-BE49-F238E27FC236}">
                  <a16:creationId xmlns:a16="http://schemas.microsoft.com/office/drawing/2014/main" id="{4D80C005-23B3-414E-93E9-29CF63A111DE}"/>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2473;p72">
              <a:extLst>
                <a:ext uri="{FF2B5EF4-FFF2-40B4-BE49-F238E27FC236}">
                  <a16:creationId xmlns:a16="http://schemas.microsoft.com/office/drawing/2014/main" id="{7EB988EF-BBF1-3D48-979F-7449DF95FFBE}"/>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2474;p72">
              <a:extLst>
                <a:ext uri="{FF2B5EF4-FFF2-40B4-BE49-F238E27FC236}">
                  <a16:creationId xmlns:a16="http://schemas.microsoft.com/office/drawing/2014/main" id="{F535B45F-48A7-7C4A-96AC-9E62B87739E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2475;p72">
              <a:extLst>
                <a:ext uri="{FF2B5EF4-FFF2-40B4-BE49-F238E27FC236}">
                  <a16:creationId xmlns:a16="http://schemas.microsoft.com/office/drawing/2014/main" id="{84133E6E-F378-4144-B9C1-77528E87A6C6}"/>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2476;p72">
              <a:extLst>
                <a:ext uri="{FF2B5EF4-FFF2-40B4-BE49-F238E27FC236}">
                  <a16:creationId xmlns:a16="http://schemas.microsoft.com/office/drawing/2014/main" id="{B2781760-5D25-134C-9899-8716F8032C09}"/>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2477;p72">
              <a:extLst>
                <a:ext uri="{FF2B5EF4-FFF2-40B4-BE49-F238E27FC236}">
                  <a16:creationId xmlns:a16="http://schemas.microsoft.com/office/drawing/2014/main" id="{A45EE455-8981-AC43-862F-880F7C771292}"/>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61" name="Google Shape;2478;p72">
              <a:extLst>
                <a:ext uri="{FF2B5EF4-FFF2-40B4-BE49-F238E27FC236}">
                  <a16:creationId xmlns:a16="http://schemas.microsoft.com/office/drawing/2014/main" id="{E79AB68D-5E53-EC4E-83D8-696709606E86}"/>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62" name="Google Shape;2479;p72">
              <a:extLst>
                <a:ext uri="{FF2B5EF4-FFF2-40B4-BE49-F238E27FC236}">
                  <a16:creationId xmlns:a16="http://schemas.microsoft.com/office/drawing/2014/main" id="{860565A8-D6CD-9C48-A066-401EF786FDF8}"/>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2480;p72">
              <a:extLst>
                <a:ext uri="{FF2B5EF4-FFF2-40B4-BE49-F238E27FC236}">
                  <a16:creationId xmlns:a16="http://schemas.microsoft.com/office/drawing/2014/main" id="{0477E703-6806-D542-B134-37B9FE8E56C4}"/>
                </a:ext>
              </a:extLst>
            </p:cNvPr>
            <p:cNvGrpSpPr/>
            <p:nvPr/>
          </p:nvGrpSpPr>
          <p:grpSpPr>
            <a:xfrm>
              <a:off x="3280929" y="3294542"/>
              <a:ext cx="109894" cy="272224"/>
              <a:chOff x="2711750" y="3572300"/>
              <a:chExt cx="230725" cy="598425"/>
            </a:xfrm>
            <a:grpFill/>
          </p:grpSpPr>
          <p:sp>
            <p:nvSpPr>
              <p:cNvPr id="1827" name="Google Shape;2481;p72">
                <a:extLst>
                  <a:ext uri="{FF2B5EF4-FFF2-40B4-BE49-F238E27FC236}">
                    <a16:creationId xmlns:a16="http://schemas.microsoft.com/office/drawing/2014/main" id="{53C94D5B-3254-3342-B137-6C69CA1756F1}"/>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2482;p72">
                <a:extLst>
                  <a:ext uri="{FF2B5EF4-FFF2-40B4-BE49-F238E27FC236}">
                    <a16:creationId xmlns:a16="http://schemas.microsoft.com/office/drawing/2014/main" id="{F3767352-53D3-F649-91BD-D6C58BD6DDED}"/>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2483;p72">
              <a:extLst>
                <a:ext uri="{FF2B5EF4-FFF2-40B4-BE49-F238E27FC236}">
                  <a16:creationId xmlns:a16="http://schemas.microsoft.com/office/drawing/2014/main" id="{5507B706-ECE2-3744-8B95-1662760AF53B}"/>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5" name="Google Shape;2484;p72">
              <a:extLst>
                <a:ext uri="{FF2B5EF4-FFF2-40B4-BE49-F238E27FC236}">
                  <a16:creationId xmlns:a16="http://schemas.microsoft.com/office/drawing/2014/main" id="{BA936BC4-78CE-9041-B2FA-61067465DEE0}"/>
                </a:ext>
              </a:extLst>
            </p:cNvPr>
            <p:cNvGrpSpPr/>
            <p:nvPr/>
          </p:nvGrpSpPr>
          <p:grpSpPr>
            <a:xfrm>
              <a:off x="3790439" y="2408636"/>
              <a:ext cx="73017" cy="75684"/>
              <a:chOff x="3781475" y="1624825"/>
              <a:chExt cx="153300" cy="166375"/>
            </a:xfrm>
            <a:grpFill/>
          </p:grpSpPr>
          <p:sp>
            <p:nvSpPr>
              <p:cNvPr id="1823" name="Google Shape;2485;p72">
                <a:extLst>
                  <a:ext uri="{FF2B5EF4-FFF2-40B4-BE49-F238E27FC236}">
                    <a16:creationId xmlns:a16="http://schemas.microsoft.com/office/drawing/2014/main" id="{DB402D31-B15D-9845-AD5C-57B253B680AB}"/>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2486;p72">
                <a:extLst>
                  <a:ext uri="{FF2B5EF4-FFF2-40B4-BE49-F238E27FC236}">
                    <a16:creationId xmlns:a16="http://schemas.microsoft.com/office/drawing/2014/main" id="{19F8DD39-D15F-314B-9B46-1DF9EE41F843}"/>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2487;p72">
                <a:extLst>
                  <a:ext uri="{FF2B5EF4-FFF2-40B4-BE49-F238E27FC236}">
                    <a16:creationId xmlns:a16="http://schemas.microsoft.com/office/drawing/2014/main" id="{EE5229CD-6D72-AC4D-A6D9-58A75C311A80}"/>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2488;p72">
                <a:extLst>
                  <a:ext uri="{FF2B5EF4-FFF2-40B4-BE49-F238E27FC236}">
                    <a16:creationId xmlns:a16="http://schemas.microsoft.com/office/drawing/2014/main" id="{7D1B48C6-3378-B142-A19E-38B02D68C82A}"/>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2489;p72">
              <a:extLst>
                <a:ext uri="{FF2B5EF4-FFF2-40B4-BE49-F238E27FC236}">
                  <a16:creationId xmlns:a16="http://schemas.microsoft.com/office/drawing/2014/main" id="{C45F7ABC-F723-B54C-98AB-615EE6D34901}"/>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2490;p72">
              <a:extLst>
                <a:ext uri="{FF2B5EF4-FFF2-40B4-BE49-F238E27FC236}">
                  <a16:creationId xmlns:a16="http://schemas.microsoft.com/office/drawing/2014/main" id="{67A87C59-5FE4-2E44-8ED2-C72A549032DA}"/>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2491;p72">
              <a:extLst>
                <a:ext uri="{FF2B5EF4-FFF2-40B4-BE49-F238E27FC236}">
                  <a16:creationId xmlns:a16="http://schemas.microsoft.com/office/drawing/2014/main" id="{822C5CBD-74D1-1043-910F-DB942903B047}"/>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2492;p72">
              <a:extLst>
                <a:ext uri="{FF2B5EF4-FFF2-40B4-BE49-F238E27FC236}">
                  <a16:creationId xmlns:a16="http://schemas.microsoft.com/office/drawing/2014/main" id="{D9718923-E1CC-C541-BA3B-2F7BE6C89228}"/>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2493;p72">
              <a:extLst>
                <a:ext uri="{FF2B5EF4-FFF2-40B4-BE49-F238E27FC236}">
                  <a16:creationId xmlns:a16="http://schemas.microsoft.com/office/drawing/2014/main" id="{19F69880-1D3C-DE41-A7B8-60BFD77F75C8}"/>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2494;p72">
              <a:extLst>
                <a:ext uri="{FF2B5EF4-FFF2-40B4-BE49-F238E27FC236}">
                  <a16:creationId xmlns:a16="http://schemas.microsoft.com/office/drawing/2014/main" id="{0ED5C830-3310-654B-AF7D-5097AA319FA0}"/>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2495;p72">
              <a:extLst>
                <a:ext uri="{FF2B5EF4-FFF2-40B4-BE49-F238E27FC236}">
                  <a16:creationId xmlns:a16="http://schemas.microsoft.com/office/drawing/2014/main" id="{AC82664F-C339-E34D-ADB1-EB1DF5AC8BEE}"/>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3" name="Google Shape;2496;p72">
              <a:extLst>
                <a:ext uri="{FF2B5EF4-FFF2-40B4-BE49-F238E27FC236}">
                  <a16:creationId xmlns:a16="http://schemas.microsoft.com/office/drawing/2014/main" id="{8A3BAAE5-A0AB-E147-86B0-54E1F6C4FE71}"/>
                </a:ext>
              </a:extLst>
            </p:cNvPr>
            <p:cNvGrpSpPr/>
            <p:nvPr/>
          </p:nvGrpSpPr>
          <p:grpSpPr>
            <a:xfrm>
              <a:off x="4403342" y="3107749"/>
              <a:ext cx="316680" cy="101374"/>
              <a:chOff x="5068275" y="3161675"/>
              <a:chExt cx="664875" cy="222850"/>
            </a:xfrm>
            <a:grpFill/>
          </p:grpSpPr>
          <p:sp>
            <p:nvSpPr>
              <p:cNvPr id="1819" name="Google Shape;2497;p72">
                <a:extLst>
                  <a:ext uri="{FF2B5EF4-FFF2-40B4-BE49-F238E27FC236}">
                    <a16:creationId xmlns:a16="http://schemas.microsoft.com/office/drawing/2014/main" id="{C755BBF6-29FA-FF40-91C6-DC8CB2E40D7D}"/>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2498;p72">
                <a:extLst>
                  <a:ext uri="{FF2B5EF4-FFF2-40B4-BE49-F238E27FC236}">
                    <a16:creationId xmlns:a16="http://schemas.microsoft.com/office/drawing/2014/main" id="{0075C2E8-7951-6D42-8EBA-E1C3B44DFB9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2499;p72">
                <a:extLst>
                  <a:ext uri="{FF2B5EF4-FFF2-40B4-BE49-F238E27FC236}">
                    <a16:creationId xmlns:a16="http://schemas.microsoft.com/office/drawing/2014/main" id="{3D52718B-FE2F-B64B-833C-26B1105DD8A0}"/>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2500;p72">
                <a:extLst>
                  <a:ext uri="{FF2B5EF4-FFF2-40B4-BE49-F238E27FC236}">
                    <a16:creationId xmlns:a16="http://schemas.microsoft.com/office/drawing/2014/main" id="{24ED733C-EFB0-1643-BF94-42E788AC0E9D}"/>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2501;p72">
              <a:extLst>
                <a:ext uri="{FF2B5EF4-FFF2-40B4-BE49-F238E27FC236}">
                  <a16:creationId xmlns:a16="http://schemas.microsoft.com/office/drawing/2014/main" id="{89F20DB3-BB45-844C-A454-C1C499C4BB9A}"/>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2502;p72">
              <a:extLst>
                <a:ext uri="{FF2B5EF4-FFF2-40B4-BE49-F238E27FC236}">
                  <a16:creationId xmlns:a16="http://schemas.microsoft.com/office/drawing/2014/main" id="{4155A1A2-549D-584D-8642-BEEE16D2095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2503;p72">
              <a:extLst>
                <a:ext uri="{FF2B5EF4-FFF2-40B4-BE49-F238E27FC236}">
                  <a16:creationId xmlns:a16="http://schemas.microsoft.com/office/drawing/2014/main" id="{D482FEAD-5D60-214F-9428-D4D3C076428F}"/>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2504;p72">
              <a:extLst>
                <a:ext uri="{FF2B5EF4-FFF2-40B4-BE49-F238E27FC236}">
                  <a16:creationId xmlns:a16="http://schemas.microsoft.com/office/drawing/2014/main" id="{8CB87F1E-5965-7A45-8796-E0C3C0E05102}"/>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2505;p72">
              <a:extLst>
                <a:ext uri="{FF2B5EF4-FFF2-40B4-BE49-F238E27FC236}">
                  <a16:creationId xmlns:a16="http://schemas.microsoft.com/office/drawing/2014/main" id="{EC756FCA-2217-F244-9A22-AD155409B7FA}"/>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2506;p72">
              <a:extLst>
                <a:ext uri="{FF2B5EF4-FFF2-40B4-BE49-F238E27FC236}">
                  <a16:creationId xmlns:a16="http://schemas.microsoft.com/office/drawing/2014/main" id="{29EB82F8-DC8E-344E-A3BD-2A0CD91B8DBB}"/>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2507;p72">
              <a:extLst>
                <a:ext uri="{FF2B5EF4-FFF2-40B4-BE49-F238E27FC236}">
                  <a16:creationId xmlns:a16="http://schemas.microsoft.com/office/drawing/2014/main" id="{76E563B4-3592-0247-8B0F-54DFBCB7DC49}"/>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2508;p72">
              <a:extLst>
                <a:ext uri="{FF2B5EF4-FFF2-40B4-BE49-F238E27FC236}">
                  <a16:creationId xmlns:a16="http://schemas.microsoft.com/office/drawing/2014/main" id="{C58A6C7F-E20E-A948-95A8-7CCD1C729B66}"/>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2509;p72">
              <a:extLst>
                <a:ext uri="{FF2B5EF4-FFF2-40B4-BE49-F238E27FC236}">
                  <a16:creationId xmlns:a16="http://schemas.microsoft.com/office/drawing/2014/main" id="{C51E9D5C-F2CB-D64D-8DB5-3568E8103C64}"/>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2510;p72">
              <a:extLst>
                <a:ext uri="{FF2B5EF4-FFF2-40B4-BE49-F238E27FC236}">
                  <a16:creationId xmlns:a16="http://schemas.microsoft.com/office/drawing/2014/main" id="{7DFE13A1-8AB4-B24E-AE88-350F94F2A15E}"/>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2511;p72">
              <a:extLst>
                <a:ext uri="{FF2B5EF4-FFF2-40B4-BE49-F238E27FC236}">
                  <a16:creationId xmlns:a16="http://schemas.microsoft.com/office/drawing/2014/main" id="{8645C037-DE12-3440-A453-6D50173F8A1A}"/>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2512;p72">
              <a:extLst>
                <a:ext uri="{FF2B5EF4-FFF2-40B4-BE49-F238E27FC236}">
                  <a16:creationId xmlns:a16="http://schemas.microsoft.com/office/drawing/2014/main" id="{A410864D-6AF3-1749-95F4-D2145E53DCD5}"/>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2513;p72">
              <a:extLst>
                <a:ext uri="{FF2B5EF4-FFF2-40B4-BE49-F238E27FC236}">
                  <a16:creationId xmlns:a16="http://schemas.microsoft.com/office/drawing/2014/main" id="{9EA1BA22-52C9-A249-A021-CDC6AD66B2D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2514;p72">
              <a:extLst>
                <a:ext uri="{FF2B5EF4-FFF2-40B4-BE49-F238E27FC236}">
                  <a16:creationId xmlns:a16="http://schemas.microsoft.com/office/drawing/2014/main" id="{C73991DC-6A6C-2C45-A45C-DD7393E513A1}"/>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2515;p72">
              <a:extLst>
                <a:ext uri="{FF2B5EF4-FFF2-40B4-BE49-F238E27FC236}">
                  <a16:creationId xmlns:a16="http://schemas.microsoft.com/office/drawing/2014/main" id="{2BB3C0C4-D1B0-7540-9C28-75EB899A75CF}"/>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2516;p72">
              <a:extLst>
                <a:ext uri="{FF2B5EF4-FFF2-40B4-BE49-F238E27FC236}">
                  <a16:creationId xmlns:a16="http://schemas.microsoft.com/office/drawing/2014/main" id="{0091C480-C46B-234A-81CE-0A76001A4A48}"/>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2517;p72">
              <a:extLst>
                <a:ext uri="{FF2B5EF4-FFF2-40B4-BE49-F238E27FC236}">
                  <a16:creationId xmlns:a16="http://schemas.microsoft.com/office/drawing/2014/main" id="{A169312E-D247-7D40-8BF4-A12E9A7D2725}"/>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2518;p72">
              <a:extLst>
                <a:ext uri="{FF2B5EF4-FFF2-40B4-BE49-F238E27FC236}">
                  <a16:creationId xmlns:a16="http://schemas.microsoft.com/office/drawing/2014/main" id="{BA5D8558-49E2-AC48-ABC9-E0F741715851}"/>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2519;p72">
              <a:extLst>
                <a:ext uri="{FF2B5EF4-FFF2-40B4-BE49-F238E27FC236}">
                  <a16:creationId xmlns:a16="http://schemas.microsoft.com/office/drawing/2014/main" id="{797BC82C-D590-3A43-8ECF-A8C5624E53E8}"/>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2520;p72">
              <a:extLst>
                <a:ext uri="{FF2B5EF4-FFF2-40B4-BE49-F238E27FC236}">
                  <a16:creationId xmlns:a16="http://schemas.microsoft.com/office/drawing/2014/main" id="{177FE7C2-1F66-3345-A2C4-EBC9486B6728}"/>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2521;p72">
              <a:extLst>
                <a:ext uri="{FF2B5EF4-FFF2-40B4-BE49-F238E27FC236}">
                  <a16:creationId xmlns:a16="http://schemas.microsoft.com/office/drawing/2014/main" id="{42A77836-2C29-7A42-B78E-D3B2E8BA800A}"/>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2522;p72">
              <a:extLst>
                <a:ext uri="{FF2B5EF4-FFF2-40B4-BE49-F238E27FC236}">
                  <a16:creationId xmlns:a16="http://schemas.microsoft.com/office/drawing/2014/main" id="{94BBE2B4-B866-3F46-B872-E4D7762E487D}"/>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2523;p72">
              <a:extLst>
                <a:ext uri="{FF2B5EF4-FFF2-40B4-BE49-F238E27FC236}">
                  <a16:creationId xmlns:a16="http://schemas.microsoft.com/office/drawing/2014/main" id="{41F29B7C-0CDF-8B4C-92CB-EBCD687D7DEE}"/>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2524;p72">
              <a:extLst>
                <a:ext uri="{FF2B5EF4-FFF2-40B4-BE49-F238E27FC236}">
                  <a16:creationId xmlns:a16="http://schemas.microsoft.com/office/drawing/2014/main" id="{66908AD8-2EAF-5F4E-B8C5-E0B127EF80C6}"/>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2525;p72">
              <a:extLst>
                <a:ext uri="{FF2B5EF4-FFF2-40B4-BE49-F238E27FC236}">
                  <a16:creationId xmlns:a16="http://schemas.microsoft.com/office/drawing/2014/main" id="{8A50EAD5-56E6-2549-9D92-0DAF2327BE20}"/>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2526;p72">
              <a:extLst>
                <a:ext uri="{FF2B5EF4-FFF2-40B4-BE49-F238E27FC236}">
                  <a16:creationId xmlns:a16="http://schemas.microsoft.com/office/drawing/2014/main" id="{ED6276C8-BA46-334B-9F07-9E33FBE22A2D}"/>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2527;p72">
              <a:extLst>
                <a:ext uri="{FF2B5EF4-FFF2-40B4-BE49-F238E27FC236}">
                  <a16:creationId xmlns:a16="http://schemas.microsoft.com/office/drawing/2014/main" id="{73E1F145-3CEF-0E4D-870D-DA5875B16B96}"/>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2528;p72">
              <a:extLst>
                <a:ext uri="{FF2B5EF4-FFF2-40B4-BE49-F238E27FC236}">
                  <a16:creationId xmlns:a16="http://schemas.microsoft.com/office/drawing/2014/main" id="{C4B10615-B256-494C-BC1D-7513CF5941E1}"/>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2529;p72">
              <a:extLst>
                <a:ext uri="{FF2B5EF4-FFF2-40B4-BE49-F238E27FC236}">
                  <a16:creationId xmlns:a16="http://schemas.microsoft.com/office/drawing/2014/main" id="{897C27B0-9D9A-DA4A-8929-41A045AD18C1}"/>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2530;p72">
              <a:extLst>
                <a:ext uri="{FF2B5EF4-FFF2-40B4-BE49-F238E27FC236}">
                  <a16:creationId xmlns:a16="http://schemas.microsoft.com/office/drawing/2014/main" id="{070AF5FE-9C65-3742-A7B8-576D953CE23A}"/>
                </a:ext>
              </a:extLst>
            </p:cNvPr>
            <p:cNvGrpSpPr/>
            <p:nvPr/>
          </p:nvGrpSpPr>
          <p:grpSpPr>
            <a:xfrm>
              <a:off x="3697513" y="2707266"/>
              <a:ext cx="59549" cy="79733"/>
              <a:chOff x="3586375" y="2281300"/>
              <a:chExt cx="125025" cy="175275"/>
            </a:xfrm>
            <a:grpFill/>
          </p:grpSpPr>
          <p:sp>
            <p:nvSpPr>
              <p:cNvPr id="1817" name="Google Shape;2531;p72">
                <a:extLst>
                  <a:ext uri="{FF2B5EF4-FFF2-40B4-BE49-F238E27FC236}">
                    <a16:creationId xmlns:a16="http://schemas.microsoft.com/office/drawing/2014/main" id="{A93AF582-B683-074F-919E-757DB6AE9646}"/>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2532;p72">
                <a:extLst>
                  <a:ext uri="{FF2B5EF4-FFF2-40B4-BE49-F238E27FC236}">
                    <a16:creationId xmlns:a16="http://schemas.microsoft.com/office/drawing/2014/main" id="{41B97368-F7DB-5A49-A651-9348726F1BDA}"/>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4" name="Google Shape;2533;p72">
              <a:extLst>
                <a:ext uri="{FF2B5EF4-FFF2-40B4-BE49-F238E27FC236}">
                  <a16:creationId xmlns:a16="http://schemas.microsoft.com/office/drawing/2014/main" id="{AF8ACB79-F496-E343-B5B4-C1C76E10EF1A}"/>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2534;p72">
              <a:extLst>
                <a:ext uri="{FF2B5EF4-FFF2-40B4-BE49-F238E27FC236}">
                  <a16:creationId xmlns:a16="http://schemas.microsoft.com/office/drawing/2014/main" id="{AEA0009A-6664-3146-8B41-38655B188A77}"/>
                </a:ext>
              </a:extLst>
            </p:cNvPr>
            <p:cNvGrpSpPr/>
            <p:nvPr/>
          </p:nvGrpSpPr>
          <p:grpSpPr>
            <a:xfrm>
              <a:off x="4513224" y="3221724"/>
              <a:ext cx="274563" cy="280321"/>
              <a:chOff x="5298975" y="3412225"/>
              <a:chExt cx="576450" cy="616225"/>
            </a:xfrm>
            <a:grpFill/>
          </p:grpSpPr>
          <p:sp>
            <p:nvSpPr>
              <p:cNvPr id="1815" name="Google Shape;2535;p72">
                <a:extLst>
                  <a:ext uri="{FF2B5EF4-FFF2-40B4-BE49-F238E27FC236}">
                    <a16:creationId xmlns:a16="http://schemas.microsoft.com/office/drawing/2014/main" id="{783CD997-3636-414A-8A0A-137559ACA368}"/>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6" name="Google Shape;2536;p72">
                <a:extLst>
                  <a:ext uri="{FF2B5EF4-FFF2-40B4-BE49-F238E27FC236}">
                    <a16:creationId xmlns:a16="http://schemas.microsoft.com/office/drawing/2014/main" id="{3922A4DA-BC4F-FC47-AEC9-7376DC33D668}"/>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2537;p72">
              <a:extLst>
                <a:ext uri="{FF2B5EF4-FFF2-40B4-BE49-F238E27FC236}">
                  <a16:creationId xmlns:a16="http://schemas.microsoft.com/office/drawing/2014/main" id="{85DA17FC-8E4F-F543-A557-35EC80725203}"/>
                </a:ext>
              </a:extLst>
            </p:cNvPr>
            <p:cNvGrpSpPr/>
            <p:nvPr/>
          </p:nvGrpSpPr>
          <p:grpSpPr>
            <a:xfrm>
              <a:off x="4824403" y="3421846"/>
              <a:ext cx="110132" cy="130647"/>
              <a:chOff x="5952300" y="3852150"/>
              <a:chExt cx="231225" cy="287200"/>
            </a:xfrm>
            <a:grpFill/>
          </p:grpSpPr>
          <p:sp>
            <p:nvSpPr>
              <p:cNvPr id="1813" name="Google Shape;2538;p72">
                <a:extLst>
                  <a:ext uri="{FF2B5EF4-FFF2-40B4-BE49-F238E27FC236}">
                    <a16:creationId xmlns:a16="http://schemas.microsoft.com/office/drawing/2014/main" id="{51A4F790-7C7E-2944-98F0-34A6A59D13B3}"/>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2539;p72">
                <a:extLst>
                  <a:ext uri="{FF2B5EF4-FFF2-40B4-BE49-F238E27FC236}">
                    <a16:creationId xmlns:a16="http://schemas.microsoft.com/office/drawing/2014/main" id="{CF74E7C8-4138-3C4F-9AD4-41EC8349CE42}"/>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7" name="Google Shape;2540;p72">
              <a:extLst>
                <a:ext uri="{FF2B5EF4-FFF2-40B4-BE49-F238E27FC236}">
                  <a16:creationId xmlns:a16="http://schemas.microsoft.com/office/drawing/2014/main" id="{0EB4C714-A2A2-8F4B-B377-1B5E4274D5CB}"/>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2541;p72">
              <a:extLst>
                <a:ext uri="{FF2B5EF4-FFF2-40B4-BE49-F238E27FC236}">
                  <a16:creationId xmlns:a16="http://schemas.microsoft.com/office/drawing/2014/main" id="{BDDF3DB3-72EC-0D42-B916-7397F7DD9BE5}"/>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2542;p72">
              <a:extLst>
                <a:ext uri="{FF2B5EF4-FFF2-40B4-BE49-F238E27FC236}">
                  <a16:creationId xmlns:a16="http://schemas.microsoft.com/office/drawing/2014/main" id="{F840297B-C5C3-1D4C-B5C7-D54C058FC128}"/>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2543;p72">
              <a:extLst>
                <a:ext uri="{FF2B5EF4-FFF2-40B4-BE49-F238E27FC236}">
                  <a16:creationId xmlns:a16="http://schemas.microsoft.com/office/drawing/2014/main" id="{7F454C43-E5B3-4143-8599-89EC74D9DE72}"/>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2544;p72">
              <a:extLst>
                <a:ext uri="{FF2B5EF4-FFF2-40B4-BE49-F238E27FC236}">
                  <a16:creationId xmlns:a16="http://schemas.microsoft.com/office/drawing/2014/main" id="{681DB70C-FE46-124B-9A25-7F9C1030E29D}"/>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2545;p72">
              <a:extLst>
                <a:ext uri="{FF2B5EF4-FFF2-40B4-BE49-F238E27FC236}">
                  <a16:creationId xmlns:a16="http://schemas.microsoft.com/office/drawing/2014/main" id="{12478A5D-A52F-0B42-9F01-10CD12D7F1EA}"/>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2546;p72">
              <a:extLst>
                <a:ext uri="{FF2B5EF4-FFF2-40B4-BE49-F238E27FC236}">
                  <a16:creationId xmlns:a16="http://schemas.microsoft.com/office/drawing/2014/main" id="{3F406A8F-0D8E-DD4F-96E6-BDCFEDCD5FDC}"/>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2547;p72">
              <a:extLst>
                <a:ext uri="{FF2B5EF4-FFF2-40B4-BE49-F238E27FC236}">
                  <a16:creationId xmlns:a16="http://schemas.microsoft.com/office/drawing/2014/main" id="{C49742F9-FF94-0F4B-A7A3-560E642F7168}"/>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5" name="Google Shape;2548;p72">
              <a:extLst>
                <a:ext uri="{FF2B5EF4-FFF2-40B4-BE49-F238E27FC236}">
                  <a16:creationId xmlns:a16="http://schemas.microsoft.com/office/drawing/2014/main" id="{9A15BE3B-7780-B645-A8F0-BC333643EFEE}"/>
                </a:ext>
              </a:extLst>
            </p:cNvPr>
            <p:cNvGrpSpPr/>
            <p:nvPr/>
          </p:nvGrpSpPr>
          <p:grpSpPr>
            <a:xfrm>
              <a:off x="4295710" y="3079670"/>
              <a:ext cx="14968" cy="27135"/>
              <a:chOff x="4842300" y="3099950"/>
              <a:chExt cx="31425" cy="59650"/>
            </a:xfrm>
            <a:grpFill/>
          </p:grpSpPr>
          <p:sp>
            <p:nvSpPr>
              <p:cNvPr id="1809" name="Google Shape;2549;p72">
                <a:extLst>
                  <a:ext uri="{FF2B5EF4-FFF2-40B4-BE49-F238E27FC236}">
                    <a16:creationId xmlns:a16="http://schemas.microsoft.com/office/drawing/2014/main" id="{90B9CB03-2B7B-6049-82A6-7857D4AC3F6D}"/>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2550;p72">
                <a:extLst>
                  <a:ext uri="{FF2B5EF4-FFF2-40B4-BE49-F238E27FC236}">
                    <a16:creationId xmlns:a16="http://schemas.microsoft.com/office/drawing/2014/main" id="{3305C11D-B698-BF44-9F18-19D64973C2CD}"/>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2551;p72">
                <a:extLst>
                  <a:ext uri="{FF2B5EF4-FFF2-40B4-BE49-F238E27FC236}">
                    <a16:creationId xmlns:a16="http://schemas.microsoft.com/office/drawing/2014/main" id="{52F40B8C-2854-E04B-B816-D94A61DE6775}"/>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2552;p72">
                <a:extLst>
                  <a:ext uri="{FF2B5EF4-FFF2-40B4-BE49-F238E27FC236}">
                    <a16:creationId xmlns:a16="http://schemas.microsoft.com/office/drawing/2014/main" id="{ACBEB482-6AB0-7649-B02B-B2261E028F28}"/>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6" name="Google Shape;2553;p72">
              <a:extLst>
                <a:ext uri="{FF2B5EF4-FFF2-40B4-BE49-F238E27FC236}">
                  <a16:creationId xmlns:a16="http://schemas.microsoft.com/office/drawing/2014/main" id="{9162F007-675B-0D46-A4DB-5E6AADA265C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2554;p72">
              <a:extLst>
                <a:ext uri="{FF2B5EF4-FFF2-40B4-BE49-F238E27FC236}">
                  <a16:creationId xmlns:a16="http://schemas.microsoft.com/office/drawing/2014/main" id="{D06972E8-CA4A-E04F-A71D-7F04339BD26A}"/>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2555;p72">
              <a:extLst>
                <a:ext uri="{FF2B5EF4-FFF2-40B4-BE49-F238E27FC236}">
                  <a16:creationId xmlns:a16="http://schemas.microsoft.com/office/drawing/2014/main" id="{6FA6FD0C-0E3F-C44A-B12D-3CA6FEB3E171}"/>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2556;p72">
              <a:extLst>
                <a:ext uri="{FF2B5EF4-FFF2-40B4-BE49-F238E27FC236}">
                  <a16:creationId xmlns:a16="http://schemas.microsoft.com/office/drawing/2014/main" id="{2737AA89-33FE-F741-B315-7615ECE19A1F}"/>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2557;p72">
              <a:extLst>
                <a:ext uri="{FF2B5EF4-FFF2-40B4-BE49-F238E27FC236}">
                  <a16:creationId xmlns:a16="http://schemas.microsoft.com/office/drawing/2014/main" id="{D73D2CE9-95C9-1449-80D1-512824EC48AC}"/>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2558;p72">
              <a:extLst>
                <a:ext uri="{FF2B5EF4-FFF2-40B4-BE49-F238E27FC236}">
                  <a16:creationId xmlns:a16="http://schemas.microsoft.com/office/drawing/2014/main" id="{0B39BFD8-9665-9646-8ACC-B3AE66361EBA}"/>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2559;p72">
              <a:extLst>
                <a:ext uri="{FF2B5EF4-FFF2-40B4-BE49-F238E27FC236}">
                  <a16:creationId xmlns:a16="http://schemas.microsoft.com/office/drawing/2014/main" id="{04011248-1A0A-E740-8687-034BF2C51081}"/>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2560;p72">
              <a:extLst>
                <a:ext uri="{FF2B5EF4-FFF2-40B4-BE49-F238E27FC236}">
                  <a16:creationId xmlns:a16="http://schemas.microsoft.com/office/drawing/2014/main" id="{5B156AE0-E507-4B4F-A69F-9881141846B3}"/>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4" name="Google Shape;2561;p72">
              <a:extLst>
                <a:ext uri="{FF2B5EF4-FFF2-40B4-BE49-F238E27FC236}">
                  <a16:creationId xmlns:a16="http://schemas.microsoft.com/office/drawing/2014/main" id="{00616E3B-B5DB-CD49-A18A-49365FF4CD34}"/>
                </a:ext>
              </a:extLst>
            </p:cNvPr>
            <p:cNvGrpSpPr/>
            <p:nvPr/>
          </p:nvGrpSpPr>
          <p:grpSpPr>
            <a:xfrm>
              <a:off x="3831056" y="2816010"/>
              <a:ext cx="37378" cy="27612"/>
              <a:chOff x="3866750" y="2520350"/>
              <a:chExt cx="78475" cy="60700"/>
            </a:xfrm>
            <a:grpFill/>
          </p:grpSpPr>
          <p:sp>
            <p:nvSpPr>
              <p:cNvPr id="1805" name="Google Shape;2562;p72">
                <a:extLst>
                  <a:ext uri="{FF2B5EF4-FFF2-40B4-BE49-F238E27FC236}">
                    <a16:creationId xmlns:a16="http://schemas.microsoft.com/office/drawing/2014/main" id="{771ACDD0-7E6A-A449-933E-C11280D2CE16}"/>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2563;p72">
                <a:extLst>
                  <a:ext uri="{FF2B5EF4-FFF2-40B4-BE49-F238E27FC236}">
                    <a16:creationId xmlns:a16="http://schemas.microsoft.com/office/drawing/2014/main" id="{65BFC533-0A06-6E4E-B8B7-CF8B56D1E29D}"/>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2564;p72">
                <a:extLst>
                  <a:ext uri="{FF2B5EF4-FFF2-40B4-BE49-F238E27FC236}">
                    <a16:creationId xmlns:a16="http://schemas.microsoft.com/office/drawing/2014/main" id="{C8AAB7DD-A40A-2D46-A316-70370B6992C8}"/>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2565;p72">
                <a:extLst>
                  <a:ext uri="{FF2B5EF4-FFF2-40B4-BE49-F238E27FC236}">
                    <a16:creationId xmlns:a16="http://schemas.microsoft.com/office/drawing/2014/main" id="{E9817100-EB2C-0A45-B77D-5808256E1AD7}"/>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5" name="Google Shape;2566;p72">
              <a:extLst>
                <a:ext uri="{FF2B5EF4-FFF2-40B4-BE49-F238E27FC236}">
                  <a16:creationId xmlns:a16="http://schemas.microsoft.com/office/drawing/2014/main" id="{C902B81D-4EE7-394F-BF85-48B41E22B989}"/>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2567;p72">
              <a:extLst>
                <a:ext uri="{FF2B5EF4-FFF2-40B4-BE49-F238E27FC236}">
                  <a16:creationId xmlns:a16="http://schemas.microsoft.com/office/drawing/2014/main" id="{24E9FCF2-E5FB-FD4C-8933-3AEA4929881C}"/>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2568;p72">
              <a:extLst>
                <a:ext uri="{FF2B5EF4-FFF2-40B4-BE49-F238E27FC236}">
                  <a16:creationId xmlns:a16="http://schemas.microsoft.com/office/drawing/2014/main" id="{9DB79326-5DAF-294C-A248-B9E33F92DD54}"/>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2569;p72">
              <a:extLst>
                <a:ext uri="{FF2B5EF4-FFF2-40B4-BE49-F238E27FC236}">
                  <a16:creationId xmlns:a16="http://schemas.microsoft.com/office/drawing/2014/main" id="{A991A558-3F01-6145-9582-7BCB890B2CF2}"/>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2570;p72">
              <a:extLst>
                <a:ext uri="{FF2B5EF4-FFF2-40B4-BE49-F238E27FC236}">
                  <a16:creationId xmlns:a16="http://schemas.microsoft.com/office/drawing/2014/main" id="{04F672C2-BA12-7F4A-A512-C50A08C8A979}"/>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2571;p72">
              <a:extLst>
                <a:ext uri="{FF2B5EF4-FFF2-40B4-BE49-F238E27FC236}">
                  <a16:creationId xmlns:a16="http://schemas.microsoft.com/office/drawing/2014/main" id="{6DECBCF6-DAC5-6E44-9431-6A5130A9645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2572;p72">
              <a:extLst>
                <a:ext uri="{FF2B5EF4-FFF2-40B4-BE49-F238E27FC236}">
                  <a16:creationId xmlns:a16="http://schemas.microsoft.com/office/drawing/2014/main" id="{5F9306DE-9159-004B-8505-FD38373FE3DD}"/>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2573;p72">
              <a:extLst>
                <a:ext uri="{FF2B5EF4-FFF2-40B4-BE49-F238E27FC236}">
                  <a16:creationId xmlns:a16="http://schemas.microsoft.com/office/drawing/2014/main" id="{E521381F-5422-B047-8415-C8BF5F1AB684}"/>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2574;p72">
              <a:extLst>
                <a:ext uri="{FF2B5EF4-FFF2-40B4-BE49-F238E27FC236}">
                  <a16:creationId xmlns:a16="http://schemas.microsoft.com/office/drawing/2014/main" id="{479CEF9D-081C-2346-938B-920F2A8B9769}"/>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2575;p72">
              <a:extLst>
                <a:ext uri="{FF2B5EF4-FFF2-40B4-BE49-F238E27FC236}">
                  <a16:creationId xmlns:a16="http://schemas.microsoft.com/office/drawing/2014/main" id="{9B49BBC7-1ACD-4E49-9DD8-914728275CDD}"/>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2576;p72">
              <a:extLst>
                <a:ext uri="{FF2B5EF4-FFF2-40B4-BE49-F238E27FC236}">
                  <a16:creationId xmlns:a16="http://schemas.microsoft.com/office/drawing/2014/main" id="{767E8F5D-383D-324F-AF77-49DB9334E1FB}"/>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2577;p72">
              <a:extLst>
                <a:ext uri="{FF2B5EF4-FFF2-40B4-BE49-F238E27FC236}">
                  <a16:creationId xmlns:a16="http://schemas.microsoft.com/office/drawing/2014/main" id="{B4B033A6-479C-D942-8086-4857D2AB17AC}"/>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2578;p72">
              <a:extLst>
                <a:ext uri="{FF2B5EF4-FFF2-40B4-BE49-F238E27FC236}">
                  <a16:creationId xmlns:a16="http://schemas.microsoft.com/office/drawing/2014/main" id="{1980CA36-A887-B047-935B-3E0C891101A3}"/>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2579;p72">
              <a:extLst>
                <a:ext uri="{FF2B5EF4-FFF2-40B4-BE49-F238E27FC236}">
                  <a16:creationId xmlns:a16="http://schemas.microsoft.com/office/drawing/2014/main" id="{6422AFEB-9AF0-0342-A10C-2386919389D8}"/>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2580;p72">
              <a:extLst>
                <a:ext uri="{FF2B5EF4-FFF2-40B4-BE49-F238E27FC236}">
                  <a16:creationId xmlns:a16="http://schemas.microsoft.com/office/drawing/2014/main" id="{A9DA659E-F48D-2647-A80A-D2D45887470B}"/>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2581;p72">
              <a:extLst>
                <a:ext uri="{FF2B5EF4-FFF2-40B4-BE49-F238E27FC236}">
                  <a16:creationId xmlns:a16="http://schemas.microsoft.com/office/drawing/2014/main" id="{1B695B75-46AA-F34E-A8D7-2EA966B195CB}"/>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2582;p72">
              <a:extLst>
                <a:ext uri="{FF2B5EF4-FFF2-40B4-BE49-F238E27FC236}">
                  <a16:creationId xmlns:a16="http://schemas.microsoft.com/office/drawing/2014/main" id="{AD6FB798-2D06-1943-9F2A-EF6DCD049ACA}"/>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42" name="Google Shape;2583;p72">
              <a:extLst>
                <a:ext uri="{FF2B5EF4-FFF2-40B4-BE49-F238E27FC236}">
                  <a16:creationId xmlns:a16="http://schemas.microsoft.com/office/drawing/2014/main" id="{DE83CF84-3958-124D-A282-DC02A073EF04}"/>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2584;p72">
              <a:extLst>
                <a:ext uri="{FF2B5EF4-FFF2-40B4-BE49-F238E27FC236}">
                  <a16:creationId xmlns:a16="http://schemas.microsoft.com/office/drawing/2014/main" id="{EB93597D-E36B-5948-B7D6-A853C332ADCE}"/>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2585;p72">
              <a:extLst>
                <a:ext uri="{FF2B5EF4-FFF2-40B4-BE49-F238E27FC236}">
                  <a16:creationId xmlns:a16="http://schemas.microsoft.com/office/drawing/2014/main" id="{FD556355-33E4-D042-876A-F8AB272DD8B2}"/>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2586;p72">
              <a:extLst>
                <a:ext uri="{FF2B5EF4-FFF2-40B4-BE49-F238E27FC236}">
                  <a16:creationId xmlns:a16="http://schemas.microsoft.com/office/drawing/2014/main" id="{D53EA466-C453-D847-8505-CC0F8EA5C2B1}"/>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2587;p72">
              <a:extLst>
                <a:ext uri="{FF2B5EF4-FFF2-40B4-BE49-F238E27FC236}">
                  <a16:creationId xmlns:a16="http://schemas.microsoft.com/office/drawing/2014/main" id="{B03D2483-4059-8E42-928B-0DC0544F90C4}"/>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2588;p72">
              <a:extLst>
                <a:ext uri="{FF2B5EF4-FFF2-40B4-BE49-F238E27FC236}">
                  <a16:creationId xmlns:a16="http://schemas.microsoft.com/office/drawing/2014/main" id="{BAB93E37-DF5A-3348-B415-F60F948DF1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2589;p72">
              <a:extLst>
                <a:ext uri="{FF2B5EF4-FFF2-40B4-BE49-F238E27FC236}">
                  <a16:creationId xmlns:a16="http://schemas.microsoft.com/office/drawing/2014/main" id="{312B3749-3B97-D24A-82F8-948F9B6B9980}"/>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2590;p72">
              <a:extLst>
                <a:ext uri="{FF2B5EF4-FFF2-40B4-BE49-F238E27FC236}">
                  <a16:creationId xmlns:a16="http://schemas.microsoft.com/office/drawing/2014/main" id="{2B8EE440-5C93-4744-98FB-5E0E7EA3E558}"/>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2591;p72">
              <a:extLst>
                <a:ext uri="{FF2B5EF4-FFF2-40B4-BE49-F238E27FC236}">
                  <a16:creationId xmlns:a16="http://schemas.microsoft.com/office/drawing/2014/main" id="{6A9744C0-6137-D444-812D-426EACCE17E9}"/>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2592;p72">
              <a:extLst>
                <a:ext uri="{FF2B5EF4-FFF2-40B4-BE49-F238E27FC236}">
                  <a16:creationId xmlns:a16="http://schemas.microsoft.com/office/drawing/2014/main" id="{CDADA51A-BBA9-114F-B823-DFAA4BD72358}"/>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2593;p72">
              <a:extLst>
                <a:ext uri="{FF2B5EF4-FFF2-40B4-BE49-F238E27FC236}">
                  <a16:creationId xmlns:a16="http://schemas.microsoft.com/office/drawing/2014/main" id="{505FB336-8C2F-BC41-81AF-0F0E086803EE}"/>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2594;p72">
              <a:extLst>
                <a:ext uri="{FF2B5EF4-FFF2-40B4-BE49-F238E27FC236}">
                  <a16:creationId xmlns:a16="http://schemas.microsoft.com/office/drawing/2014/main" id="{CAE43C38-B16D-D34B-A958-8A95DD03F62B}"/>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54" name="Google Shape;2595;p72">
              <a:extLst>
                <a:ext uri="{FF2B5EF4-FFF2-40B4-BE49-F238E27FC236}">
                  <a16:creationId xmlns:a16="http://schemas.microsoft.com/office/drawing/2014/main" id="{CFE0E873-E40F-3E4F-A2A0-45DE82E847DA}"/>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2596;p72">
              <a:extLst>
                <a:ext uri="{FF2B5EF4-FFF2-40B4-BE49-F238E27FC236}">
                  <a16:creationId xmlns:a16="http://schemas.microsoft.com/office/drawing/2014/main" id="{2F10EE5A-9425-384E-A83D-3C50EB08468D}"/>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2597;p72">
              <a:extLst>
                <a:ext uri="{FF2B5EF4-FFF2-40B4-BE49-F238E27FC236}">
                  <a16:creationId xmlns:a16="http://schemas.microsoft.com/office/drawing/2014/main" id="{E2F316CD-7E0B-F840-BF3B-38FAE546D3C8}"/>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2598;p72">
              <a:extLst>
                <a:ext uri="{FF2B5EF4-FFF2-40B4-BE49-F238E27FC236}">
                  <a16:creationId xmlns:a16="http://schemas.microsoft.com/office/drawing/2014/main" id="{9E106F6C-22E0-3348-8DF9-BF88E229F228}"/>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2599;p72">
              <a:extLst>
                <a:ext uri="{FF2B5EF4-FFF2-40B4-BE49-F238E27FC236}">
                  <a16:creationId xmlns:a16="http://schemas.microsoft.com/office/drawing/2014/main" id="{415A828B-7732-AA4B-8EC3-49077D5A4A1A}"/>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2600;p72">
              <a:extLst>
                <a:ext uri="{FF2B5EF4-FFF2-40B4-BE49-F238E27FC236}">
                  <a16:creationId xmlns:a16="http://schemas.microsoft.com/office/drawing/2014/main" id="{FDFA2513-2139-FE49-92AD-FCCCB9D4570B}"/>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2601;p72">
              <a:extLst>
                <a:ext uri="{FF2B5EF4-FFF2-40B4-BE49-F238E27FC236}">
                  <a16:creationId xmlns:a16="http://schemas.microsoft.com/office/drawing/2014/main" id="{5DE3950E-ADF2-684A-9909-75E6687D652B}"/>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2602;p72">
              <a:extLst>
                <a:ext uri="{FF2B5EF4-FFF2-40B4-BE49-F238E27FC236}">
                  <a16:creationId xmlns:a16="http://schemas.microsoft.com/office/drawing/2014/main" id="{A2320EF4-617D-0847-B50F-AED609907A44}"/>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2603;p72">
              <a:extLst>
                <a:ext uri="{FF2B5EF4-FFF2-40B4-BE49-F238E27FC236}">
                  <a16:creationId xmlns:a16="http://schemas.microsoft.com/office/drawing/2014/main" id="{96882FE6-96A8-7C4A-9B7C-2771AE93C1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2604;p72">
              <a:extLst>
                <a:ext uri="{FF2B5EF4-FFF2-40B4-BE49-F238E27FC236}">
                  <a16:creationId xmlns:a16="http://schemas.microsoft.com/office/drawing/2014/main" id="{483DD043-780C-E04B-977E-3D3F07D3E2C8}"/>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2605;p72">
              <a:extLst>
                <a:ext uri="{FF2B5EF4-FFF2-40B4-BE49-F238E27FC236}">
                  <a16:creationId xmlns:a16="http://schemas.microsoft.com/office/drawing/2014/main" id="{37788592-70FE-F04B-9703-66ADFD1EB753}"/>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2606;p72">
              <a:extLst>
                <a:ext uri="{FF2B5EF4-FFF2-40B4-BE49-F238E27FC236}">
                  <a16:creationId xmlns:a16="http://schemas.microsoft.com/office/drawing/2014/main" id="{0DF07FDF-C198-8F4E-BF3B-682C907E1AE8}"/>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2607;p72">
              <a:extLst>
                <a:ext uri="{FF2B5EF4-FFF2-40B4-BE49-F238E27FC236}">
                  <a16:creationId xmlns:a16="http://schemas.microsoft.com/office/drawing/2014/main" id="{FE23BF23-5C71-4F4B-AC30-5813339E2029}"/>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2608;p72">
              <a:extLst>
                <a:ext uri="{FF2B5EF4-FFF2-40B4-BE49-F238E27FC236}">
                  <a16:creationId xmlns:a16="http://schemas.microsoft.com/office/drawing/2014/main" id="{91714756-84DC-A342-8A2B-346908AFC6E7}"/>
                </a:ext>
              </a:extLst>
            </p:cNvPr>
            <p:cNvGrpSpPr/>
            <p:nvPr/>
          </p:nvGrpSpPr>
          <p:grpSpPr>
            <a:xfrm>
              <a:off x="3632736" y="3051591"/>
              <a:ext cx="63288" cy="45217"/>
              <a:chOff x="3450375" y="3038225"/>
              <a:chExt cx="132875" cy="99400"/>
            </a:xfrm>
            <a:grpFill/>
          </p:grpSpPr>
          <p:sp>
            <p:nvSpPr>
              <p:cNvPr id="1803" name="Google Shape;2609;p72">
                <a:extLst>
                  <a:ext uri="{FF2B5EF4-FFF2-40B4-BE49-F238E27FC236}">
                    <a16:creationId xmlns:a16="http://schemas.microsoft.com/office/drawing/2014/main" id="{DBFCC3C0-7A9E-FF40-8C82-F43F9245B82F}"/>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2610;p72">
                <a:extLst>
                  <a:ext uri="{FF2B5EF4-FFF2-40B4-BE49-F238E27FC236}">
                    <a16:creationId xmlns:a16="http://schemas.microsoft.com/office/drawing/2014/main" id="{F2C3D339-4067-324C-A462-E30A8A2EF9AC}"/>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8" name="Google Shape;2611;p72">
              <a:extLst>
                <a:ext uri="{FF2B5EF4-FFF2-40B4-BE49-F238E27FC236}">
                  <a16:creationId xmlns:a16="http://schemas.microsoft.com/office/drawing/2014/main" id="{510A6DBB-DD11-D549-AE91-E9D8AC5A033F}"/>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2612;p72">
              <a:extLst>
                <a:ext uri="{FF2B5EF4-FFF2-40B4-BE49-F238E27FC236}">
                  <a16:creationId xmlns:a16="http://schemas.microsoft.com/office/drawing/2014/main" id="{69CC7EDA-5A4C-1042-A5C0-A43594D0BEE3}"/>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2613;p72">
              <a:extLst>
                <a:ext uri="{FF2B5EF4-FFF2-40B4-BE49-F238E27FC236}">
                  <a16:creationId xmlns:a16="http://schemas.microsoft.com/office/drawing/2014/main" id="{52A03639-9011-F647-87DF-D708318F7992}"/>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2614;p72">
              <a:extLst>
                <a:ext uri="{FF2B5EF4-FFF2-40B4-BE49-F238E27FC236}">
                  <a16:creationId xmlns:a16="http://schemas.microsoft.com/office/drawing/2014/main" id="{B432C99C-E1A2-7648-ADAA-4B211968C0FE}"/>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2615;p72">
              <a:extLst>
                <a:ext uri="{FF2B5EF4-FFF2-40B4-BE49-F238E27FC236}">
                  <a16:creationId xmlns:a16="http://schemas.microsoft.com/office/drawing/2014/main" id="{BCD9BCF5-67ED-DE42-8ACA-89DCBFE1FDCD}"/>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2616;p72">
              <a:extLst>
                <a:ext uri="{FF2B5EF4-FFF2-40B4-BE49-F238E27FC236}">
                  <a16:creationId xmlns:a16="http://schemas.microsoft.com/office/drawing/2014/main" id="{8B5F9CF8-08EE-2B48-84B4-EBA5BA06848D}"/>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2617;p72">
              <a:extLst>
                <a:ext uri="{FF2B5EF4-FFF2-40B4-BE49-F238E27FC236}">
                  <a16:creationId xmlns:a16="http://schemas.microsoft.com/office/drawing/2014/main" id="{93244D43-C411-0E45-AEBA-C8136FD43366}"/>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2618;p72">
              <a:extLst>
                <a:ext uri="{FF2B5EF4-FFF2-40B4-BE49-F238E27FC236}">
                  <a16:creationId xmlns:a16="http://schemas.microsoft.com/office/drawing/2014/main" id="{978C397F-A48B-994D-9E3C-7B9DE4D3CD3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2619;p72">
              <a:extLst>
                <a:ext uri="{FF2B5EF4-FFF2-40B4-BE49-F238E27FC236}">
                  <a16:creationId xmlns:a16="http://schemas.microsoft.com/office/drawing/2014/main" id="{E0FAF52A-9EC3-A24C-B874-8D304D00D907}"/>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77" name="Google Shape;2620;p72">
              <a:extLst>
                <a:ext uri="{FF2B5EF4-FFF2-40B4-BE49-F238E27FC236}">
                  <a16:creationId xmlns:a16="http://schemas.microsoft.com/office/drawing/2014/main" id="{478108D4-1FA4-1D45-A4F3-2081F641E634}"/>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2621;p72">
              <a:extLst>
                <a:ext uri="{FF2B5EF4-FFF2-40B4-BE49-F238E27FC236}">
                  <a16:creationId xmlns:a16="http://schemas.microsoft.com/office/drawing/2014/main" id="{AE286BCA-31B0-9746-8504-580334033F83}"/>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2622;p72">
              <a:extLst>
                <a:ext uri="{FF2B5EF4-FFF2-40B4-BE49-F238E27FC236}">
                  <a16:creationId xmlns:a16="http://schemas.microsoft.com/office/drawing/2014/main" id="{2FCDAA96-C428-EE4E-B291-867A3EF1864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2623;p72">
              <a:extLst>
                <a:ext uri="{FF2B5EF4-FFF2-40B4-BE49-F238E27FC236}">
                  <a16:creationId xmlns:a16="http://schemas.microsoft.com/office/drawing/2014/main" id="{3323F21E-90CE-4347-B46A-35B36695BB73}"/>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2624;p72">
              <a:extLst>
                <a:ext uri="{FF2B5EF4-FFF2-40B4-BE49-F238E27FC236}">
                  <a16:creationId xmlns:a16="http://schemas.microsoft.com/office/drawing/2014/main" id="{E8580B6B-2B94-304F-8B4E-F01E252321F9}"/>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2625;p72">
              <a:extLst>
                <a:ext uri="{FF2B5EF4-FFF2-40B4-BE49-F238E27FC236}">
                  <a16:creationId xmlns:a16="http://schemas.microsoft.com/office/drawing/2014/main" id="{138058B6-5C15-6947-8A82-EBB2A359B655}"/>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2626;p72">
              <a:extLst>
                <a:ext uri="{FF2B5EF4-FFF2-40B4-BE49-F238E27FC236}">
                  <a16:creationId xmlns:a16="http://schemas.microsoft.com/office/drawing/2014/main" id="{71173D50-0F39-6B42-8192-6DA6037A56A1}"/>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2627;p72">
              <a:extLst>
                <a:ext uri="{FF2B5EF4-FFF2-40B4-BE49-F238E27FC236}">
                  <a16:creationId xmlns:a16="http://schemas.microsoft.com/office/drawing/2014/main" id="{F6674E3C-2C8D-D147-9A91-82A273EADCE5}"/>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2628;p72">
              <a:extLst>
                <a:ext uri="{FF2B5EF4-FFF2-40B4-BE49-F238E27FC236}">
                  <a16:creationId xmlns:a16="http://schemas.microsoft.com/office/drawing/2014/main" id="{DA473401-E238-7D49-B595-E707FCBE5F8F}"/>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2629;p72">
              <a:extLst>
                <a:ext uri="{FF2B5EF4-FFF2-40B4-BE49-F238E27FC236}">
                  <a16:creationId xmlns:a16="http://schemas.microsoft.com/office/drawing/2014/main" id="{94A24C76-8BB8-8A4D-BFB6-7464B4F300BB}"/>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87" name="Google Shape;2630;p72">
              <a:extLst>
                <a:ext uri="{FF2B5EF4-FFF2-40B4-BE49-F238E27FC236}">
                  <a16:creationId xmlns:a16="http://schemas.microsoft.com/office/drawing/2014/main" id="{7F6E7380-7744-2C42-862B-B742665F55D4}"/>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2631;p72">
              <a:extLst>
                <a:ext uri="{FF2B5EF4-FFF2-40B4-BE49-F238E27FC236}">
                  <a16:creationId xmlns:a16="http://schemas.microsoft.com/office/drawing/2014/main" id="{54C8D90B-93AD-B941-A09B-EB2A00279473}"/>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2632;p72">
              <a:extLst>
                <a:ext uri="{FF2B5EF4-FFF2-40B4-BE49-F238E27FC236}">
                  <a16:creationId xmlns:a16="http://schemas.microsoft.com/office/drawing/2014/main" id="{C974A178-A57B-ED41-973B-FA2620054896}"/>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2633;p72">
              <a:extLst>
                <a:ext uri="{FF2B5EF4-FFF2-40B4-BE49-F238E27FC236}">
                  <a16:creationId xmlns:a16="http://schemas.microsoft.com/office/drawing/2014/main" id="{5FCA384F-E8E3-AE4B-A7AC-01DC57BC56ED}"/>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2634;p72">
              <a:extLst>
                <a:ext uri="{FF2B5EF4-FFF2-40B4-BE49-F238E27FC236}">
                  <a16:creationId xmlns:a16="http://schemas.microsoft.com/office/drawing/2014/main" id="{C4A81A10-1A1F-A541-A1D6-66E20DA5A781}"/>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2635;p72">
              <a:extLst>
                <a:ext uri="{FF2B5EF4-FFF2-40B4-BE49-F238E27FC236}">
                  <a16:creationId xmlns:a16="http://schemas.microsoft.com/office/drawing/2014/main" id="{C34BF573-3D61-6645-B3BF-387BBD69DD9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93" name="Google Shape;2636;p72">
              <a:extLst>
                <a:ext uri="{FF2B5EF4-FFF2-40B4-BE49-F238E27FC236}">
                  <a16:creationId xmlns:a16="http://schemas.microsoft.com/office/drawing/2014/main" id="{2455B422-95CA-2F4D-B9EA-F13350520D39}"/>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2637;p72">
              <a:extLst>
                <a:ext uri="{FF2B5EF4-FFF2-40B4-BE49-F238E27FC236}">
                  <a16:creationId xmlns:a16="http://schemas.microsoft.com/office/drawing/2014/main" id="{2F469B4A-8950-AD40-BA03-343DC3E0EA7A}"/>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2638;p72">
              <a:extLst>
                <a:ext uri="{FF2B5EF4-FFF2-40B4-BE49-F238E27FC236}">
                  <a16:creationId xmlns:a16="http://schemas.microsoft.com/office/drawing/2014/main" id="{6B3917AE-A14F-5D44-A36E-9D9B462729F3}"/>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2639;p72">
              <a:extLst>
                <a:ext uri="{FF2B5EF4-FFF2-40B4-BE49-F238E27FC236}">
                  <a16:creationId xmlns:a16="http://schemas.microsoft.com/office/drawing/2014/main" id="{103DAFA8-DCF8-1142-A1C1-D384FCA32DAA}"/>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2640;p72">
              <a:extLst>
                <a:ext uri="{FF2B5EF4-FFF2-40B4-BE49-F238E27FC236}">
                  <a16:creationId xmlns:a16="http://schemas.microsoft.com/office/drawing/2014/main" id="{6DFC5494-A506-8A49-ABB0-65732B3E13D6}"/>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2641;p72">
              <a:extLst>
                <a:ext uri="{FF2B5EF4-FFF2-40B4-BE49-F238E27FC236}">
                  <a16:creationId xmlns:a16="http://schemas.microsoft.com/office/drawing/2014/main" id="{7415E037-03DC-1544-8976-6E4D5C60DFB8}"/>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2642;p72">
              <a:extLst>
                <a:ext uri="{FF2B5EF4-FFF2-40B4-BE49-F238E27FC236}">
                  <a16:creationId xmlns:a16="http://schemas.microsoft.com/office/drawing/2014/main" id="{810F18D8-D136-444B-B1DF-14A74FB57E2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grp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2643;p72">
              <a:extLst>
                <a:ext uri="{FF2B5EF4-FFF2-40B4-BE49-F238E27FC236}">
                  <a16:creationId xmlns:a16="http://schemas.microsoft.com/office/drawing/2014/main" id="{0537304E-2B1B-8846-A44F-74A1F32B7ADB}"/>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2644;p72">
              <a:extLst>
                <a:ext uri="{FF2B5EF4-FFF2-40B4-BE49-F238E27FC236}">
                  <a16:creationId xmlns:a16="http://schemas.microsoft.com/office/drawing/2014/main" id="{EB9DF20D-B4BB-EE42-825B-713952F36B16}"/>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2645;p72">
              <a:extLst>
                <a:ext uri="{FF2B5EF4-FFF2-40B4-BE49-F238E27FC236}">
                  <a16:creationId xmlns:a16="http://schemas.microsoft.com/office/drawing/2014/main" id="{A165569A-8382-C347-89F6-1C9F086C2299}"/>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4359;p72">
            <a:extLst>
              <a:ext uri="{FF2B5EF4-FFF2-40B4-BE49-F238E27FC236}">
                <a16:creationId xmlns:a16="http://schemas.microsoft.com/office/drawing/2014/main" id="{705E7474-D7BE-934C-9602-A6F0E1B1850A}"/>
              </a:ext>
            </a:extLst>
          </p:cNvPr>
          <p:cNvGrpSpPr/>
          <p:nvPr/>
        </p:nvGrpSpPr>
        <p:grpSpPr>
          <a:xfrm>
            <a:off x="726725" y="622998"/>
            <a:ext cx="7328675" cy="4019340"/>
            <a:chOff x="3597785" y="3065882"/>
            <a:chExt cx="2241344" cy="1330656"/>
          </a:xfrm>
          <a:noFill/>
        </p:grpSpPr>
        <p:grpSp>
          <p:nvGrpSpPr>
            <p:cNvPr id="1883" name="Google Shape;4360;p72">
              <a:extLst>
                <a:ext uri="{FF2B5EF4-FFF2-40B4-BE49-F238E27FC236}">
                  <a16:creationId xmlns:a16="http://schemas.microsoft.com/office/drawing/2014/main" id="{3C9A80B3-2A06-904D-B9B9-F73DD2336167}"/>
                </a:ext>
              </a:extLst>
            </p:cNvPr>
            <p:cNvGrpSpPr/>
            <p:nvPr/>
          </p:nvGrpSpPr>
          <p:grpSpPr>
            <a:xfrm>
              <a:off x="5296908" y="3937355"/>
              <a:ext cx="143198" cy="32380"/>
              <a:chOff x="5296908" y="3937355"/>
              <a:chExt cx="143198" cy="32380"/>
            </a:xfrm>
            <a:grpFill/>
          </p:grpSpPr>
          <p:sp>
            <p:nvSpPr>
              <p:cNvPr id="2687" name="Google Shape;4361;p72">
                <a:extLst>
                  <a:ext uri="{FF2B5EF4-FFF2-40B4-BE49-F238E27FC236}">
                    <a16:creationId xmlns:a16="http://schemas.microsoft.com/office/drawing/2014/main" id="{12AA053E-DA19-6A41-B9ED-75546065250A}"/>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8" name="Google Shape;4362;p72">
                <a:extLst>
                  <a:ext uri="{FF2B5EF4-FFF2-40B4-BE49-F238E27FC236}">
                    <a16:creationId xmlns:a16="http://schemas.microsoft.com/office/drawing/2014/main" id="{B2B7000E-A548-5742-9FA1-67A048FC84D1}"/>
                  </a:ext>
                </a:extLst>
              </p:cNvPr>
              <p:cNvGrpSpPr/>
              <p:nvPr/>
            </p:nvGrpSpPr>
            <p:grpSpPr>
              <a:xfrm>
                <a:off x="5402331" y="3937355"/>
                <a:ext cx="37776" cy="32380"/>
                <a:chOff x="5402331" y="3937355"/>
                <a:chExt cx="37776" cy="32380"/>
              </a:xfrm>
              <a:grpFill/>
            </p:grpSpPr>
            <p:sp>
              <p:nvSpPr>
                <p:cNvPr id="2692" name="Google Shape;4363;p72">
                  <a:extLst>
                    <a:ext uri="{FF2B5EF4-FFF2-40B4-BE49-F238E27FC236}">
                      <a16:creationId xmlns:a16="http://schemas.microsoft.com/office/drawing/2014/main" id="{D4546359-6C36-EA4E-97A4-39B82A9CE712}"/>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4364;p72">
                  <a:extLst>
                    <a:ext uri="{FF2B5EF4-FFF2-40B4-BE49-F238E27FC236}">
                      <a16:creationId xmlns:a16="http://schemas.microsoft.com/office/drawing/2014/main" id="{0B8B1567-BD7C-DC40-9F3D-191189FFA460}"/>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9" name="Google Shape;4365;p72">
                <a:extLst>
                  <a:ext uri="{FF2B5EF4-FFF2-40B4-BE49-F238E27FC236}">
                    <a16:creationId xmlns:a16="http://schemas.microsoft.com/office/drawing/2014/main" id="{8EBE3C83-CADF-FC4A-96CF-E3A2F86771D4}"/>
                  </a:ext>
                </a:extLst>
              </p:cNvPr>
              <p:cNvGrpSpPr/>
              <p:nvPr/>
            </p:nvGrpSpPr>
            <p:grpSpPr>
              <a:xfrm>
                <a:off x="5296908" y="3937355"/>
                <a:ext cx="37783" cy="32380"/>
                <a:chOff x="5296908" y="3937355"/>
                <a:chExt cx="37783" cy="32380"/>
              </a:xfrm>
              <a:grpFill/>
            </p:grpSpPr>
            <p:sp>
              <p:nvSpPr>
                <p:cNvPr id="2690" name="Google Shape;4366;p72">
                  <a:extLst>
                    <a:ext uri="{FF2B5EF4-FFF2-40B4-BE49-F238E27FC236}">
                      <a16:creationId xmlns:a16="http://schemas.microsoft.com/office/drawing/2014/main" id="{28B3BEF8-3CC1-634F-84A4-292456B0C9DD}"/>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4367;p72">
                  <a:extLst>
                    <a:ext uri="{FF2B5EF4-FFF2-40B4-BE49-F238E27FC236}">
                      <a16:creationId xmlns:a16="http://schemas.microsoft.com/office/drawing/2014/main" id="{76AE2379-7CB9-0241-9AA4-6C1C9073E55F}"/>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4" name="Google Shape;4368;p72">
              <a:extLst>
                <a:ext uri="{FF2B5EF4-FFF2-40B4-BE49-F238E27FC236}">
                  <a16:creationId xmlns:a16="http://schemas.microsoft.com/office/drawing/2014/main" id="{15619384-2A86-0746-890E-E8FC9D6B8A6C}"/>
                </a:ext>
              </a:extLst>
            </p:cNvPr>
            <p:cNvGrpSpPr/>
            <p:nvPr/>
          </p:nvGrpSpPr>
          <p:grpSpPr>
            <a:xfrm>
              <a:off x="4724163" y="3119631"/>
              <a:ext cx="120838" cy="84218"/>
              <a:chOff x="4724163" y="3119631"/>
              <a:chExt cx="120838" cy="84218"/>
            </a:xfrm>
            <a:grpFill/>
          </p:grpSpPr>
          <p:grpSp>
            <p:nvGrpSpPr>
              <p:cNvPr id="2672" name="Google Shape;4369;p72">
                <a:extLst>
                  <a:ext uri="{FF2B5EF4-FFF2-40B4-BE49-F238E27FC236}">
                    <a16:creationId xmlns:a16="http://schemas.microsoft.com/office/drawing/2014/main" id="{93A95E76-75E7-F742-9736-96951A92BA0A}"/>
                  </a:ext>
                </a:extLst>
              </p:cNvPr>
              <p:cNvGrpSpPr/>
              <p:nvPr/>
            </p:nvGrpSpPr>
            <p:grpSpPr>
              <a:xfrm>
                <a:off x="4746712" y="3132773"/>
                <a:ext cx="86869" cy="56424"/>
                <a:chOff x="4746712" y="3132773"/>
                <a:chExt cx="86869" cy="56424"/>
              </a:xfrm>
              <a:grpFill/>
            </p:grpSpPr>
            <p:sp>
              <p:nvSpPr>
                <p:cNvPr id="2685" name="Google Shape;4370;p72">
                  <a:extLst>
                    <a:ext uri="{FF2B5EF4-FFF2-40B4-BE49-F238E27FC236}">
                      <a16:creationId xmlns:a16="http://schemas.microsoft.com/office/drawing/2014/main" id="{AC8CBE6D-CE2B-8C44-851F-11A2632CF263}"/>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4371;p72">
                  <a:extLst>
                    <a:ext uri="{FF2B5EF4-FFF2-40B4-BE49-F238E27FC236}">
                      <a16:creationId xmlns:a16="http://schemas.microsoft.com/office/drawing/2014/main" id="{1E3A5309-E741-744E-A079-E74593F7E4DC}"/>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3" name="Google Shape;4372;p72">
                <a:extLst>
                  <a:ext uri="{FF2B5EF4-FFF2-40B4-BE49-F238E27FC236}">
                    <a16:creationId xmlns:a16="http://schemas.microsoft.com/office/drawing/2014/main" id="{762C712D-1F8D-B043-8475-04A43A0B36DA}"/>
                  </a:ext>
                </a:extLst>
              </p:cNvPr>
              <p:cNvGrpSpPr/>
              <p:nvPr/>
            </p:nvGrpSpPr>
            <p:grpSpPr>
              <a:xfrm>
                <a:off x="4773634" y="3143336"/>
                <a:ext cx="37776" cy="32451"/>
                <a:chOff x="4773634" y="3143336"/>
                <a:chExt cx="37776" cy="32451"/>
              </a:xfrm>
              <a:grpFill/>
            </p:grpSpPr>
            <p:sp>
              <p:nvSpPr>
                <p:cNvPr id="2683" name="Google Shape;4373;p72">
                  <a:extLst>
                    <a:ext uri="{FF2B5EF4-FFF2-40B4-BE49-F238E27FC236}">
                      <a16:creationId xmlns:a16="http://schemas.microsoft.com/office/drawing/2014/main" id="{CC674D15-1D4C-3347-A369-EC9A79228CB5}"/>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4374;p72">
                  <a:extLst>
                    <a:ext uri="{FF2B5EF4-FFF2-40B4-BE49-F238E27FC236}">
                      <a16:creationId xmlns:a16="http://schemas.microsoft.com/office/drawing/2014/main" id="{7C465583-049E-1A43-A3DF-F92387B51359}"/>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4" name="Google Shape;4375;p72">
                <a:extLst>
                  <a:ext uri="{FF2B5EF4-FFF2-40B4-BE49-F238E27FC236}">
                    <a16:creationId xmlns:a16="http://schemas.microsoft.com/office/drawing/2014/main" id="{0829DCE5-48CB-0140-B304-18992BCD5098}"/>
                  </a:ext>
                </a:extLst>
              </p:cNvPr>
              <p:cNvGrpSpPr/>
              <p:nvPr/>
            </p:nvGrpSpPr>
            <p:grpSpPr>
              <a:xfrm>
                <a:off x="4724163" y="3131248"/>
                <a:ext cx="37776" cy="32459"/>
                <a:chOff x="4724163" y="3131248"/>
                <a:chExt cx="37776" cy="32459"/>
              </a:xfrm>
              <a:grpFill/>
            </p:grpSpPr>
            <p:sp>
              <p:nvSpPr>
                <p:cNvPr id="2681" name="Google Shape;4376;p72">
                  <a:extLst>
                    <a:ext uri="{FF2B5EF4-FFF2-40B4-BE49-F238E27FC236}">
                      <a16:creationId xmlns:a16="http://schemas.microsoft.com/office/drawing/2014/main" id="{3E675C75-4DBF-424F-8C05-8C98C1BB2737}"/>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4377;p72">
                  <a:extLst>
                    <a:ext uri="{FF2B5EF4-FFF2-40B4-BE49-F238E27FC236}">
                      <a16:creationId xmlns:a16="http://schemas.microsoft.com/office/drawing/2014/main" id="{D62CC3AA-8D66-8946-9D4D-E2FD9F6DE48B}"/>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4378;p72">
                <a:extLst>
                  <a:ext uri="{FF2B5EF4-FFF2-40B4-BE49-F238E27FC236}">
                    <a16:creationId xmlns:a16="http://schemas.microsoft.com/office/drawing/2014/main" id="{A513C76F-82B4-E64F-82D9-CCD28D981896}"/>
                  </a:ext>
                </a:extLst>
              </p:cNvPr>
              <p:cNvGrpSpPr/>
              <p:nvPr/>
            </p:nvGrpSpPr>
            <p:grpSpPr>
              <a:xfrm>
                <a:off x="4755081" y="3176054"/>
                <a:ext cx="32357" cy="27795"/>
                <a:chOff x="4755081" y="3176054"/>
                <a:chExt cx="32357" cy="27795"/>
              </a:xfrm>
              <a:grpFill/>
            </p:grpSpPr>
            <p:sp>
              <p:nvSpPr>
                <p:cNvPr id="2679" name="Google Shape;4379;p72">
                  <a:extLst>
                    <a:ext uri="{FF2B5EF4-FFF2-40B4-BE49-F238E27FC236}">
                      <a16:creationId xmlns:a16="http://schemas.microsoft.com/office/drawing/2014/main" id="{9A35778A-4D16-E74F-8BC5-17E16DC1AF4F}"/>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4380;p72">
                  <a:extLst>
                    <a:ext uri="{FF2B5EF4-FFF2-40B4-BE49-F238E27FC236}">
                      <a16:creationId xmlns:a16="http://schemas.microsoft.com/office/drawing/2014/main" id="{1ECE2F1D-D3CC-0A46-B6E2-8A9481561910}"/>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4381;p72">
                <a:extLst>
                  <a:ext uri="{FF2B5EF4-FFF2-40B4-BE49-F238E27FC236}">
                    <a16:creationId xmlns:a16="http://schemas.microsoft.com/office/drawing/2014/main" id="{9BA4104E-9627-0147-89FD-3BDE16CF9FDB}"/>
                  </a:ext>
                </a:extLst>
              </p:cNvPr>
              <p:cNvGrpSpPr/>
              <p:nvPr/>
            </p:nvGrpSpPr>
            <p:grpSpPr>
              <a:xfrm>
                <a:off x="4812550" y="3119631"/>
                <a:ext cx="32451" cy="27803"/>
                <a:chOff x="4812550" y="3119631"/>
                <a:chExt cx="32451" cy="27803"/>
              </a:xfrm>
              <a:grpFill/>
            </p:grpSpPr>
            <p:sp>
              <p:nvSpPr>
                <p:cNvPr id="2677" name="Google Shape;4382;p72">
                  <a:extLst>
                    <a:ext uri="{FF2B5EF4-FFF2-40B4-BE49-F238E27FC236}">
                      <a16:creationId xmlns:a16="http://schemas.microsoft.com/office/drawing/2014/main" id="{BBE3A11B-4A30-5A4D-87F7-124177B99077}"/>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4383;p72">
                  <a:extLst>
                    <a:ext uri="{FF2B5EF4-FFF2-40B4-BE49-F238E27FC236}">
                      <a16:creationId xmlns:a16="http://schemas.microsoft.com/office/drawing/2014/main" id="{C588B239-9AD0-E149-A777-950B2A7E21B3}"/>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5" name="Google Shape;4384;p72">
              <a:extLst>
                <a:ext uri="{FF2B5EF4-FFF2-40B4-BE49-F238E27FC236}">
                  <a16:creationId xmlns:a16="http://schemas.microsoft.com/office/drawing/2014/main" id="{8CAA6DB6-8A08-7546-8298-165DBE57B5C4}"/>
                </a:ext>
              </a:extLst>
            </p:cNvPr>
            <p:cNvGrpSpPr/>
            <p:nvPr/>
          </p:nvGrpSpPr>
          <p:grpSpPr>
            <a:xfrm>
              <a:off x="5382826" y="4027197"/>
              <a:ext cx="268967" cy="250422"/>
              <a:chOff x="5382826" y="4027197"/>
              <a:chExt cx="268967" cy="250422"/>
            </a:xfrm>
            <a:grpFill/>
          </p:grpSpPr>
          <p:grpSp>
            <p:nvGrpSpPr>
              <p:cNvPr id="2644" name="Google Shape;4385;p72">
                <a:extLst>
                  <a:ext uri="{FF2B5EF4-FFF2-40B4-BE49-F238E27FC236}">
                    <a16:creationId xmlns:a16="http://schemas.microsoft.com/office/drawing/2014/main" id="{4A54578A-4DA1-9542-A05F-C85C9F1F785B}"/>
                  </a:ext>
                </a:extLst>
              </p:cNvPr>
              <p:cNvGrpSpPr/>
              <p:nvPr/>
            </p:nvGrpSpPr>
            <p:grpSpPr>
              <a:xfrm>
                <a:off x="5405280" y="4042510"/>
                <a:ext cx="237570" cy="218647"/>
                <a:chOff x="5405280" y="4042510"/>
                <a:chExt cx="237570" cy="218647"/>
              </a:xfrm>
              <a:grpFill/>
            </p:grpSpPr>
            <p:sp>
              <p:nvSpPr>
                <p:cNvPr id="2666" name="Google Shape;4386;p72">
                  <a:extLst>
                    <a:ext uri="{FF2B5EF4-FFF2-40B4-BE49-F238E27FC236}">
                      <a16:creationId xmlns:a16="http://schemas.microsoft.com/office/drawing/2014/main" id="{A4F82F83-368C-EF49-842C-9A786BC901D5}"/>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4387;p72">
                  <a:extLst>
                    <a:ext uri="{FF2B5EF4-FFF2-40B4-BE49-F238E27FC236}">
                      <a16:creationId xmlns:a16="http://schemas.microsoft.com/office/drawing/2014/main" id="{0E0EFBAA-DA0C-9E44-A969-071EF32256FF}"/>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4388;p72">
                  <a:extLst>
                    <a:ext uri="{FF2B5EF4-FFF2-40B4-BE49-F238E27FC236}">
                      <a16:creationId xmlns:a16="http://schemas.microsoft.com/office/drawing/2014/main" id="{9DB9D8EB-EF9B-FD4B-944A-D7398267CF36}"/>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4389;p72">
                  <a:extLst>
                    <a:ext uri="{FF2B5EF4-FFF2-40B4-BE49-F238E27FC236}">
                      <a16:creationId xmlns:a16="http://schemas.microsoft.com/office/drawing/2014/main" id="{269E7A65-A36F-864C-86F8-A482B4CD98B5}"/>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4390;p72">
                  <a:extLst>
                    <a:ext uri="{FF2B5EF4-FFF2-40B4-BE49-F238E27FC236}">
                      <a16:creationId xmlns:a16="http://schemas.microsoft.com/office/drawing/2014/main" id="{2A29A215-EF3B-A647-8856-90C79D93986D}"/>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4391;p72">
                  <a:extLst>
                    <a:ext uri="{FF2B5EF4-FFF2-40B4-BE49-F238E27FC236}">
                      <a16:creationId xmlns:a16="http://schemas.microsoft.com/office/drawing/2014/main" id="{6E1F9094-46B4-2342-B9CD-CDF12EC684BB}"/>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5" name="Google Shape;4392;p72">
                <a:extLst>
                  <a:ext uri="{FF2B5EF4-FFF2-40B4-BE49-F238E27FC236}">
                    <a16:creationId xmlns:a16="http://schemas.microsoft.com/office/drawing/2014/main" id="{403219F5-C393-FA43-9392-1BA43C839E51}"/>
                  </a:ext>
                </a:extLst>
              </p:cNvPr>
              <p:cNvGrpSpPr/>
              <p:nvPr/>
            </p:nvGrpSpPr>
            <p:grpSpPr>
              <a:xfrm>
                <a:off x="5382826" y="4125549"/>
                <a:ext cx="37776" cy="32380"/>
                <a:chOff x="5382826" y="4125549"/>
                <a:chExt cx="37776" cy="32380"/>
              </a:xfrm>
              <a:grpFill/>
            </p:grpSpPr>
            <p:sp>
              <p:nvSpPr>
                <p:cNvPr id="2664" name="Google Shape;4393;p72">
                  <a:extLst>
                    <a:ext uri="{FF2B5EF4-FFF2-40B4-BE49-F238E27FC236}">
                      <a16:creationId xmlns:a16="http://schemas.microsoft.com/office/drawing/2014/main" id="{E57C3B2F-A852-7C4F-80EC-D61F95D044E5}"/>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4394;p72">
                  <a:extLst>
                    <a:ext uri="{FF2B5EF4-FFF2-40B4-BE49-F238E27FC236}">
                      <a16:creationId xmlns:a16="http://schemas.microsoft.com/office/drawing/2014/main" id="{F87BE563-797B-0A43-A330-AAE7FE182148}"/>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4395;p72">
                <a:extLst>
                  <a:ext uri="{FF2B5EF4-FFF2-40B4-BE49-F238E27FC236}">
                    <a16:creationId xmlns:a16="http://schemas.microsoft.com/office/drawing/2014/main" id="{38CD259B-CD6F-0346-9AC0-442203492A3E}"/>
                  </a:ext>
                </a:extLst>
              </p:cNvPr>
              <p:cNvGrpSpPr/>
              <p:nvPr/>
            </p:nvGrpSpPr>
            <p:grpSpPr>
              <a:xfrm>
                <a:off x="5475680" y="4195587"/>
                <a:ext cx="37783" cy="32364"/>
                <a:chOff x="5475680" y="4195587"/>
                <a:chExt cx="37783" cy="32364"/>
              </a:xfrm>
              <a:grpFill/>
            </p:grpSpPr>
            <p:sp>
              <p:nvSpPr>
                <p:cNvPr id="2662" name="Google Shape;4396;p72">
                  <a:extLst>
                    <a:ext uri="{FF2B5EF4-FFF2-40B4-BE49-F238E27FC236}">
                      <a16:creationId xmlns:a16="http://schemas.microsoft.com/office/drawing/2014/main" id="{D4DEAA58-30BB-8E42-B799-4806CD79FBF2}"/>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4397;p72">
                  <a:extLst>
                    <a:ext uri="{FF2B5EF4-FFF2-40B4-BE49-F238E27FC236}">
                      <a16:creationId xmlns:a16="http://schemas.microsoft.com/office/drawing/2014/main" id="{4641341B-E779-D94F-AC4F-47EF32224FD4}"/>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4398;p72">
                <a:extLst>
                  <a:ext uri="{FF2B5EF4-FFF2-40B4-BE49-F238E27FC236}">
                    <a16:creationId xmlns:a16="http://schemas.microsoft.com/office/drawing/2014/main" id="{01D6D485-B000-2C40-B0B9-39E5CEDC014A}"/>
                  </a:ext>
                </a:extLst>
              </p:cNvPr>
              <p:cNvGrpSpPr/>
              <p:nvPr/>
            </p:nvGrpSpPr>
            <p:grpSpPr>
              <a:xfrm>
                <a:off x="5532575" y="4027197"/>
                <a:ext cx="33308" cy="32262"/>
                <a:chOff x="5532575" y="4027197"/>
                <a:chExt cx="33308" cy="32262"/>
              </a:xfrm>
              <a:grpFill/>
            </p:grpSpPr>
            <p:sp>
              <p:nvSpPr>
                <p:cNvPr id="2660" name="Google Shape;4399;p72">
                  <a:extLst>
                    <a:ext uri="{FF2B5EF4-FFF2-40B4-BE49-F238E27FC236}">
                      <a16:creationId xmlns:a16="http://schemas.microsoft.com/office/drawing/2014/main" id="{C5B3DE22-B11A-3349-AC8F-A5D48057D4BC}"/>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4400;p72">
                  <a:extLst>
                    <a:ext uri="{FF2B5EF4-FFF2-40B4-BE49-F238E27FC236}">
                      <a16:creationId xmlns:a16="http://schemas.microsoft.com/office/drawing/2014/main" id="{49A3CB17-792A-0C4A-B032-6F695E0380F1}"/>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8" name="Google Shape;4401;p72">
                <a:extLst>
                  <a:ext uri="{FF2B5EF4-FFF2-40B4-BE49-F238E27FC236}">
                    <a16:creationId xmlns:a16="http://schemas.microsoft.com/office/drawing/2014/main" id="{AC1694FA-7891-5B44-B5EA-0B3C8E98B8C9}"/>
                  </a:ext>
                </a:extLst>
              </p:cNvPr>
              <p:cNvGrpSpPr/>
              <p:nvPr/>
            </p:nvGrpSpPr>
            <p:grpSpPr>
              <a:xfrm>
                <a:off x="5590706" y="4245348"/>
                <a:ext cx="33497" cy="32270"/>
                <a:chOff x="5590706" y="4245348"/>
                <a:chExt cx="33497" cy="32270"/>
              </a:xfrm>
              <a:grpFill/>
            </p:grpSpPr>
            <p:sp>
              <p:nvSpPr>
                <p:cNvPr id="2658" name="Google Shape;4402;p72">
                  <a:extLst>
                    <a:ext uri="{FF2B5EF4-FFF2-40B4-BE49-F238E27FC236}">
                      <a16:creationId xmlns:a16="http://schemas.microsoft.com/office/drawing/2014/main" id="{BDC53443-411D-FE47-B6F5-313FF21E8DC4}"/>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4403;p72">
                  <a:extLst>
                    <a:ext uri="{FF2B5EF4-FFF2-40B4-BE49-F238E27FC236}">
                      <a16:creationId xmlns:a16="http://schemas.microsoft.com/office/drawing/2014/main" id="{DFBA860A-45DD-FE4C-BD40-D30CE7F5AFC2}"/>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4404;p72">
                <a:extLst>
                  <a:ext uri="{FF2B5EF4-FFF2-40B4-BE49-F238E27FC236}">
                    <a16:creationId xmlns:a16="http://schemas.microsoft.com/office/drawing/2014/main" id="{C0B4442F-F084-6846-B604-905936215140}"/>
                  </a:ext>
                </a:extLst>
              </p:cNvPr>
              <p:cNvGrpSpPr/>
              <p:nvPr/>
            </p:nvGrpSpPr>
            <p:grpSpPr>
              <a:xfrm>
                <a:off x="5618681" y="4109677"/>
                <a:ext cx="33112" cy="32357"/>
                <a:chOff x="5618681" y="4109677"/>
                <a:chExt cx="33112" cy="32357"/>
              </a:xfrm>
              <a:grpFill/>
            </p:grpSpPr>
            <p:sp>
              <p:nvSpPr>
                <p:cNvPr id="2656" name="Google Shape;4405;p72">
                  <a:extLst>
                    <a:ext uri="{FF2B5EF4-FFF2-40B4-BE49-F238E27FC236}">
                      <a16:creationId xmlns:a16="http://schemas.microsoft.com/office/drawing/2014/main" id="{D24039B9-64CF-CB46-87B5-C2DEEA50BD9F}"/>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4406;p72">
                  <a:extLst>
                    <a:ext uri="{FF2B5EF4-FFF2-40B4-BE49-F238E27FC236}">
                      <a16:creationId xmlns:a16="http://schemas.microsoft.com/office/drawing/2014/main" id="{19F055EC-9891-504F-BB9D-5C7610535AD1}"/>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4407;p72">
                <a:extLst>
                  <a:ext uri="{FF2B5EF4-FFF2-40B4-BE49-F238E27FC236}">
                    <a16:creationId xmlns:a16="http://schemas.microsoft.com/office/drawing/2014/main" id="{9F49D404-E131-E742-8747-941AF797A949}"/>
                  </a:ext>
                </a:extLst>
              </p:cNvPr>
              <p:cNvGrpSpPr/>
              <p:nvPr/>
            </p:nvGrpSpPr>
            <p:grpSpPr>
              <a:xfrm>
                <a:off x="5479298" y="4128262"/>
                <a:ext cx="31405" cy="26906"/>
                <a:chOff x="5479298" y="4128262"/>
                <a:chExt cx="31405" cy="26906"/>
              </a:xfrm>
              <a:grpFill/>
            </p:grpSpPr>
            <p:sp>
              <p:nvSpPr>
                <p:cNvPr id="2654" name="Google Shape;4408;p72">
                  <a:extLst>
                    <a:ext uri="{FF2B5EF4-FFF2-40B4-BE49-F238E27FC236}">
                      <a16:creationId xmlns:a16="http://schemas.microsoft.com/office/drawing/2014/main" id="{786A62E5-FA12-B04E-92CE-F77BA30A1205}"/>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4409;p72">
                  <a:extLst>
                    <a:ext uri="{FF2B5EF4-FFF2-40B4-BE49-F238E27FC236}">
                      <a16:creationId xmlns:a16="http://schemas.microsoft.com/office/drawing/2014/main" id="{25C9C0B7-45AA-3342-8F31-8ADD7FB6631D}"/>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1" name="Google Shape;4410;p72">
                <a:extLst>
                  <a:ext uri="{FF2B5EF4-FFF2-40B4-BE49-F238E27FC236}">
                    <a16:creationId xmlns:a16="http://schemas.microsoft.com/office/drawing/2014/main" id="{8BB44E5C-8136-2545-8074-240BD1A35DFD}"/>
                  </a:ext>
                </a:extLst>
              </p:cNvPr>
              <p:cNvGrpSpPr/>
              <p:nvPr/>
            </p:nvGrpSpPr>
            <p:grpSpPr>
              <a:xfrm>
                <a:off x="5582903" y="4180116"/>
                <a:ext cx="31499" cy="26898"/>
                <a:chOff x="5582903" y="4180116"/>
                <a:chExt cx="31499" cy="26898"/>
              </a:xfrm>
              <a:grpFill/>
            </p:grpSpPr>
            <p:sp>
              <p:nvSpPr>
                <p:cNvPr id="2652" name="Google Shape;4411;p72">
                  <a:extLst>
                    <a:ext uri="{FF2B5EF4-FFF2-40B4-BE49-F238E27FC236}">
                      <a16:creationId xmlns:a16="http://schemas.microsoft.com/office/drawing/2014/main" id="{B02628E3-92F9-4345-B2EA-3C3474B80CDC}"/>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4412;p72">
                  <a:extLst>
                    <a:ext uri="{FF2B5EF4-FFF2-40B4-BE49-F238E27FC236}">
                      <a16:creationId xmlns:a16="http://schemas.microsoft.com/office/drawing/2014/main" id="{12B28406-DFBF-1849-8A6D-D3B9C633BB3E}"/>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6" name="Google Shape;4413;p72">
              <a:extLst>
                <a:ext uri="{FF2B5EF4-FFF2-40B4-BE49-F238E27FC236}">
                  <a16:creationId xmlns:a16="http://schemas.microsoft.com/office/drawing/2014/main" id="{00C874D9-729D-D34F-ACE1-23734A16AC93}"/>
                </a:ext>
              </a:extLst>
            </p:cNvPr>
            <p:cNvGrpSpPr/>
            <p:nvPr/>
          </p:nvGrpSpPr>
          <p:grpSpPr>
            <a:xfrm>
              <a:off x="3977681" y="3230323"/>
              <a:ext cx="94584" cy="84085"/>
              <a:chOff x="3977681" y="3230323"/>
              <a:chExt cx="94584" cy="84085"/>
            </a:xfrm>
            <a:grpFill/>
          </p:grpSpPr>
          <p:grpSp>
            <p:nvGrpSpPr>
              <p:cNvPr id="2628" name="Google Shape;4414;p72">
                <a:extLst>
                  <a:ext uri="{FF2B5EF4-FFF2-40B4-BE49-F238E27FC236}">
                    <a16:creationId xmlns:a16="http://schemas.microsoft.com/office/drawing/2014/main" id="{D3A99703-3024-344C-BE40-E535EC8C9511}"/>
                  </a:ext>
                </a:extLst>
              </p:cNvPr>
              <p:cNvGrpSpPr/>
              <p:nvPr/>
            </p:nvGrpSpPr>
            <p:grpSpPr>
              <a:xfrm>
                <a:off x="4000135" y="3243041"/>
                <a:ext cx="59570" cy="57186"/>
                <a:chOff x="4000135" y="3243041"/>
                <a:chExt cx="59570" cy="57186"/>
              </a:xfrm>
              <a:grpFill/>
            </p:grpSpPr>
            <p:sp>
              <p:nvSpPr>
                <p:cNvPr id="2641" name="Google Shape;4415;p72">
                  <a:extLst>
                    <a:ext uri="{FF2B5EF4-FFF2-40B4-BE49-F238E27FC236}">
                      <a16:creationId xmlns:a16="http://schemas.microsoft.com/office/drawing/2014/main" id="{EE75CFBF-6456-FB43-ACDB-A74198B0D869}"/>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4416;p72">
                  <a:extLst>
                    <a:ext uri="{FF2B5EF4-FFF2-40B4-BE49-F238E27FC236}">
                      <a16:creationId xmlns:a16="http://schemas.microsoft.com/office/drawing/2014/main" id="{C7BB6697-C9FA-E04D-A9FC-09ED9163DD8C}"/>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4417;p72">
                  <a:extLst>
                    <a:ext uri="{FF2B5EF4-FFF2-40B4-BE49-F238E27FC236}">
                      <a16:creationId xmlns:a16="http://schemas.microsoft.com/office/drawing/2014/main" id="{CB2135DF-6196-3548-9C37-96E3478E7921}"/>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4418;p72">
                <a:extLst>
                  <a:ext uri="{FF2B5EF4-FFF2-40B4-BE49-F238E27FC236}">
                    <a16:creationId xmlns:a16="http://schemas.microsoft.com/office/drawing/2014/main" id="{F11E1599-B03D-9E49-90CA-FE35E9DAC1B8}"/>
                  </a:ext>
                </a:extLst>
              </p:cNvPr>
              <p:cNvGrpSpPr/>
              <p:nvPr/>
            </p:nvGrpSpPr>
            <p:grpSpPr>
              <a:xfrm>
                <a:off x="3977681" y="3245872"/>
                <a:ext cx="37783" cy="32380"/>
                <a:chOff x="3977681" y="3245872"/>
                <a:chExt cx="37783" cy="32380"/>
              </a:xfrm>
              <a:grpFill/>
            </p:grpSpPr>
            <p:sp>
              <p:nvSpPr>
                <p:cNvPr id="2639" name="Google Shape;4419;p72">
                  <a:extLst>
                    <a:ext uri="{FF2B5EF4-FFF2-40B4-BE49-F238E27FC236}">
                      <a16:creationId xmlns:a16="http://schemas.microsoft.com/office/drawing/2014/main" id="{3E31CE1D-9D7D-4241-8AE7-6679BCA5BD4B}"/>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4420;p72">
                  <a:extLst>
                    <a:ext uri="{FF2B5EF4-FFF2-40B4-BE49-F238E27FC236}">
                      <a16:creationId xmlns:a16="http://schemas.microsoft.com/office/drawing/2014/main" id="{9BB09F64-08E5-2A4A-9006-D48BA8E967BF}"/>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4421;p72">
                <a:extLst>
                  <a:ext uri="{FF2B5EF4-FFF2-40B4-BE49-F238E27FC236}">
                    <a16:creationId xmlns:a16="http://schemas.microsoft.com/office/drawing/2014/main" id="{B91D2F7A-22DA-C04E-A0EA-6B01D6C57193}"/>
                  </a:ext>
                </a:extLst>
              </p:cNvPr>
              <p:cNvGrpSpPr/>
              <p:nvPr/>
            </p:nvGrpSpPr>
            <p:grpSpPr>
              <a:xfrm>
                <a:off x="4040860" y="3262672"/>
                <a:ext cx="31405" cy="27001"/>
                <a:chOff x="4040860" y="3262672"/>
                <a:chExt cx="31405" cy="27001"/>
              </a:xfrm>
              <a:grpFill/>
            </p:grpSpPr>
            <p:sp>
              <p:nvSpPr>
                <p:cNvPr id="2637" name="Google Shape;4422;p72">
                  <a:extLst>
                    <a:ext uri="{FF2B5EF4-FFF2-40B4-BE49-F238E27FC236}">
                      <a16:creationId xmlns:a16="http://schemas.microsoft.com/office/drawing/2014/main" id="{DE24F68D-68E1-324A-8438-350A954581A9}"/>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4423;p72">
                  <a:extLst>
                    <a:ext uri="{FF2B5EF4-FFF2-40B4-BE49-F238E27FC236}">
                      <a16:creationId xmlns:a16="http://schemas.microsoft.com/office/drawing/2014/main" id="{19F17572-169E-D544-B8E1-B8C5807759F7}"/>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1" name="Google Shape;4424;p72">
                <a:extLst>
                  <a:ext uri="{FF2B5EF4-FFF2-40B4-BE49-F238E27FC236}">
                    <a16:creationId xmlns:a16="http://schemas.microsoft.com/office/drawing/2014/main" id="{6A72BFB3-4E0E-D14E-ABCC-5C1CFE457DDD}"/>
                  </a:ext>
                </a:extLst>
              </p:cNvPr>
              <p:cNvGrpSpPr/>
              <p:nvPr/>
            </p:nvGrpSpPr>
            <p:grpSpPr>
              <a:xfrm>
                <a:off x="4021072" y="3230323"/>
                <a:ext cx="31397" cy="26906"/>
                <a:chOff x="4021072" y="3230323"/>
                <a:chExt cx="31397" cy="26906"/>
              </a:xfrm>
              <a:grpFill/>
            </p:grpSpPr>
            <p:sp>
              <p:nvSpPr>
                <p:cNvPr id="2635" name="Google Shape;4425;p72">
                  <a:extLst>
                    <a:ext uri="{FF2B5EF4-FFF2-40B4-BE49-F238E27FC236}">
                      <a16:creationId xmlns:a16="http://schemas.microsoft.com/office/drawing/2014/main" id="{89099439-55D4-5449-BEFF-306E5D0422E7}"/>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4426;p72">
                  <a:extLst>
                    <a:ext uri="{FF2B5EF4-FFF2-40B4-BE49-F238E27FC236}">
                      <a16:creationId xmlns:a16="http://schemas.microsoft.com/office/drawing/2014/main" id="{AE1006D9-49BB-2D45-9001-948A7AE5B93B}"/>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4427;p72">
                <a:extLst>
                  <a:ext uri="{FF2B5EF4-FFF2-40B4-BE49-F238E27FC236}">
                    <a16:creationId xmlns:a16="http://schemas.microsoft.com/office/drawing/2014/main" id="{CD3767A6-402A-454C-A496-5E9716AFEA6B}"/>
                  </a:ext>
                </a:extLst>
              </p:cNvPr>
              <p:cNvGrpSpPr/>
              <p:nvPr/>
            </p:nvGrpSpPr>
            <p:grpSpPr>
              <a:xfrm>
                <a:off x="4001472" y="3287462"/>
                <a:ext cx="31499" cy="26945"/>
                <a:chOff x="4001472" y="3287462"/>
                <a:chExt cx="31499" cy="26945"/>
              </a:xfrm>
              <a:grpFill/>
            </p:grpSpPr>
            <p:sp>
              <p:nvSpPr>
                <p:cNvPr id="2633" name="Google Shape;4428;p72">
                  <a:extLst>
                    <a:ext uri="{FF2B5EF4-FFF2-40B4-BE49-F238E27FC236}">
                      <a16:creationId xmlns:a16="http://schemas.microsoft.com/office/drawing/2014/main" id="{F3E69E6B-0949-E947-BF4D-836F716EAD20}"/>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4429;p72">
                  <a:extLst>
                    <a:ext uri="{FF2B5EF4-FFF2-40B4-BE49-F238E27FC236}">
                      <a16:creationId xmlns:a16="http://schemas.microsoft.com/office/drawing/2014/main" id="{A0D0C231-F459-4A4B-B954-8C36F21FFA06}"/>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7" name="Google Shape;4430;p72">
              <a:extLst>
                <a:ext uri="{FF2B5EF4-FFF2-40B4-BE49-F238E27FC236}">
                  <a16:creationId xmlns:a16="http://schemas.microsoft.com/office/drawing/2014/main" id="{AEAE7C71-053A-F741-A823-2B4E80228054}"/>
                </a:ext>
              </a:extLst>
            </p:cNvPr>
            <p:cNvGrpSpPr/>
            <p:nvPr/>
          </p:nvGrpSpPr>
          <p:grpSpPr>
            <a:xfrm>
              <a:off x="4084715" y="3258865"/>
              <a:ext cx="184961" cy="137268"/>
              <a:chOff x="4084715" y="3258865"/>
              <a:chExt cx="184961" cy="137268"/>
            </a:xfrm>
            <a:grpFill/>
          </p:grpSpPr>
          <p:grpSp>
            <p:nvGrpSpPr>
              <p:cNvPr id="2605" name="Google Shape;4431;p72">
                <a:extLst>
                  <a:ext uri="{FF2B5EF4-FFF2-40B4-BE49-F238E27FC236}">
                    <a16:creationId xmlns:a16="http://schemas.microsoft.com/office/drawing/2014/main" id="{E0112C87-CBA5-BC4D-8759-892E7B06A879}"/>
                  </a:ext>
                </a:extLst>
              </p:cNvPr>
              <p:cNvGrpSpPr/>
              <p:nvPr/>
            </p:nvGrpSpPr>
            <p:grpSpPr>
              <a:xfrm>
                <a:off x="4107453" y="3271583"/>
                <a:ext cx="153470" cy="110275"/>
                <a:chOff x="4107453" y="3271583"/>
                <a:chExt cx="153470" cy="110275"/>
              </a:xfrm>
              <a:grpFill/>
            </p:grpSpPr>
            <p:sp>
              <p:nvSpPr>
                <p:cNvPr id="2624" name="Google Shape;4432;p72">
                  <a:extLst>
                    <a:ext uri="{FF2B5EF4-FFF2-40B4-BE49-F238E27FC236}">
                      <a16:creationId xmlns:a16="http://schemas.microsoft.com/office/drawing/2014/main" id="{B2B23D79-7908-7348-9175-D5C37672D1C7}"/>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4433;p72">
                  <a:extLst>
                    <a:ext uri="{FF2B5EF4-FFF2-40B4-BE49-F238E27FC236}">
                      <a16:creationId xmlns:a16="http://schemas.microsoft.com/office/drawing/2014/main" id="{1CF56CDE-BA12-2449-BB56-28DBF746797F}"/>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4434;p72">
                  <a:extLst>
                    <a:ext uri="{FF2B5EF4-FFF2-40B4-BE49-F238E27FC236}">
                      <a16:creationId xmlns:a16="http://schemas.microsoft.com/office/drawing/2014/main" id="{4C34576A-E65E-7E47-80A2-1ED0567ED654}"/>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4435;p72">
                  <a:extLst>
                    <a:ext uri="{FF2B5EF4-FFF2-40B4-BE49-F238E27FC236}">
                      <a16:creationId xmlns:a16="http://schemas.microsoft.com/office/drawing/2014/main" id="{DDEE58D3-DBAA-654E-B121-622CA54181B6}"/>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6" name="Google Shape;4436;p72">
                <a:extLst>
                  <a:ext uri="{FF2B5EF4-FFF2-40B4-BE49-F238E27FC236}">
                    <a16:creationId xmlns:a16="http://schemas.microsoft.com/office/drawing/2014/main" id="{D8059EAA-711D-3C47-8A2D-8077C3746E9A}"/>
                  </a:ext>
                </a:extLst>
              </p:cNvPr>
              <p:cNvGrpSpPr/>
              <p:nvPr/>
            </p:nvGrpSpPr>
            <p:grpSpPr>
              <a:xfrm>
                <a:off x="4136947" y="3258865"/>
                <a:ext cx="31499" cy="27001"/>
                <a:chOff x="4136947" y="3258865"/>
                <a:chExt cx="31499" cy="27001"/>
              </a:xfrm>
              <a:grpFill/>
            </p:grpSpPr>
            <p:sp>
              <p:nvSpPr>
                <p:cNvPr id="2622" name="Google Shape;4437;p72">
                  <a:extLst>
                    <a:ext uri="{FF2B5EF4-FFF2-40B4-BE49-F238E27FC236}">
                      <a16:creationId xmlns:a16="http://schemas.microsoft.com/office/drawing/2014/main" id="{FD7BD612-91DD-404F-B804-5E4A261A7BEA}"/>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4438;p72">
                  <a:extLst>
                    <a:ext uri="{FF2B5EF4-FFF2-40B4-BE49-F238E27FC236}">
                      <a16:creationId xmlns:a16="http://schemas.microsoft.com/office/drawing/2014/main" id="{47367B99-F2D1-4E41-87DF-B19694AFC51C}"/>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7" name="Google Shape;4439;p72">
                <a:extLst>
                  <a:ext uri="{FF2B5EF4-FFF2-40B4-BE49-F238E27FC236}">
                    <a16:creationId xmlns:a16="http://schemas.microsoft.com/office/drawing/2014/main" id="{ADC65BB7-AF75-F04E-80CC-5BD0F98D8A32}"/>
                  </a:ext>
                </a:extLst>
              </p:cNvPr>
              <p:cNvGrpSpPr/>
              <p:nvPr/>
            </p:nvGrpSpPr>
            <p:grpSpPr>
              <a:xfrm>
                <a:off x="4084715" y="3266478"/>
                <a:ext cx="31468" cy="26898"/>
                <a:chOff x="4084715" y="3266478"/>
                <a:chExt cx="31468" cy="26898"/>
              </a:xfrm>
              <a:grpFill/>
            </p:grpSpPr>
            <p:sp>
              <p:nvSpPr>
                <p:cNvPr id="2620" name="Google Shape;4440;p72">
                  <a:extLst>
                    <a:ext uri="{FF2B5EF4-FFF2-40B4-BE49-F238E27FC236}">
                      <a16:creationId xmlns:a16="http://schemas.microsoft.com/office/drawing/2014/main" id="{974464FF-7514-D142-889B-5640F5442A91}"/>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4441;p72">
                  <a:extLst>
                    <a:ext uri="{FF2B5EF4-FFF2-40B4-BE49-F238E27FC236}">
                      <a16:creationId xmlns:a16="http://schemas.microsoft.com/office/drawing/2014/main" id="{D5C2448B-BF6E-4440-BDE8-5F3857E25EEB}"/>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4442;p72">
                <a:extLst>
                  <a:ext uri="{FF2B5EF4-FFF2-40B4-BE49-F238E27FC236}">
                    <a16:creationId xmlns:a16="http://schemas.microsoft.com/office/drawing/2014/main" id="{F5BFFD40-0580-9541-9E04-862CC1B8518C}"/>
                  </a:ext>
                </a:extLst>
              </p:cNvPr>
              <p:cNvGrpSpPr/>
              <p:nvPr/>
            </p:nvGrpSpPr>
            <p:grpSpPr>
              <a:xfrm>
                <a:off x="4159213" y="3279849"/>
                <a:ext cx="31405" cy="26945"/>
                <a:chOff x="4159213" y="3279849"/>
                <a:chExt cx="31405" cy="26945"/>
              </a:xfrm>
              <a:grpFill/>
            </p:grpSpPr>
            <p:sp>
              <p:nvSpPr>
                <p:cNvPr id="2618" name="Google Shape;4443;p72">
                  <a:extLst>
                    <a:ext uri="{FF2B5EF4-FFF2-40B4-BE49-F238E27FC236}">
                      <a16:creationId xmlns:a16="http://schemas.microsoft.com/office/drawing/2014/main" id="{AB53E75C-75E9-7843-8BC6-86519AC2AE18}"/>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4444;p72">
                  <a:extLst>
                    <a:ext uri="{FF2B5EF4-FFF2-40B4-BE49-F238E27FC236}">
                      <a16:creationId xmlns:a16="http://schemas.microsoft.com/office/drawing/2014/main" id="{A926521A-E948-F140-A614-344FDD7CCAEF}"/>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4445;p72">
                <a:extLst>
                  <a:ext uri="{FF2B5EF4-FFF2-40B4-BE49-F238E27FC236}">
                    <a16:creationId xmlns:a16="http://schemas.microsoft.com/office/drawing/2014/main" id="{3F712918-4F1B-A74A-AE2A-0C2B37127037}"/>
                  </a:ext>
                </a:extLst>
              </p:cNvPr>
              <p:cNvGrpSpPr/>
              <p:nvPr/>
            </p:nvGrpSpPr>
            <p:grpSpPr>
              <a:xfrm>
                <a:off x="4201550" y="3266502"/>
                <a:ext cx="31405" cy="26883"/>
                <a:chOff x="4201550" y="3266502"/>
                <a:chExt cx="31405" cy="26883"/>
              </a:xfrm>
              <a:grpFill/>
            </p:grpSpPr>
            <p:sp>
              <p:nvSpPr>
                <p:cNvPr id="2616" name="Google Shape;4446;p72">
                  <a:extLst>
                    <a:ext uri="{FF2B5EF4-FFF2-40B4-BE49-F238E27FC236}">
                      <a16:creationId xmlns:a16="http://schemas.microsoft.com/office/drawing/2014/main" id="{3C0C44D9-5884-C342-B6AB-1D905A22A4DC}"/>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4447;p72">
                  <a:extLst>
                    <a:ext uri="{FF2B5EF4-FFF2-40B4-BE49-F238E27FC236}">
                      <a16:creationId xmlns:a16="http://schemas.microsoft.com/office/drawing/2014/main" id="{E0614B8D-7F3C-5841-9300-4EC78C7B5C43}"/>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0" name="Google Shape;4448;p72">
                <a:extLst>
                  <a:ext uri="{FF2B5EF4-FFF2-40B4-BE49-F238E27FC236}">
                    <a16:creationId xmlns:a16="http://schemas.microsoft.com/office/drawing/2014/main" id="{59D15FAA-6A83-C645-9511-0FB4EF62BDAB}"/>
                  </a:ext>
                </a:extLst>
              </p:cNvPr>
              <p:cNvGrpSpPr/>
              <p:nvPr/>
            </p:nvGrpSpPr>
            <p:grpSpPr>
              <a:xfrm>
                <a:off x="4201550" y="3338278"/>
                <a:ext cx="31405" cy="26930"/>
                <a:chOff x="4201550" y="3338278"/>
                <a:chExt cx="31405" cy="26930"/>
              </a:xfrm>
              <a:grpFill/>
            </p:grpSpPr>
            <p:sp>
              <p:nvSpPr>
                <p:cNvPr id="2614" name="Google Shape;4449;p72">
                  <a:extLst>
                    <a:ext uri="{FF2B5EF4-FFF2-40B4-BE49-F238E27FC236}">
                      <a16:creationId xmlns:a16="http://schemas.microsoft.com/office/drawing/2014/main" id="{C3307190-0B8D-AA42-86AF-A03268DD7B3C}"/>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4450;p72">
                  <a:extLst>
                    <a:ext uri="{FF2B5EF4-FFF2-40B4-BE49-F238E27FC236}">
                      <a16:creationId xmlns:a16="http://schemas.microsoft.com/office/drawing/2014/main" id="{614B2721-BE4F-A141-A155-399BFA6AC4E2}"/>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1" name="Google Shape;4451;p72">
                <a:extLst>
                  <a:ext uri="{FF2B5EF4-FFF2-40B4-BE49-F238E27FC236}">
                    <a16:creationId xmlns:a16="http://schemas.microsoft.com/office/drawing/2014/main" id="{9B14D378-FC7E-6E43-A4A1-2B636302C425}"/>
                  </a:ext>
                </a:extLst>
              </p:cNvPr>
              <p:cNvGrpSpPr/>
              <p:nvPr/>
            </p:nvGrpSpPr>
            <p:grpSpPr>
              <a:xfrm>
                <a:off x="4238272" y="3369132"/>
                <a:ext cx="31405" cy="27001"/>
                <a:chOff x="4238272" y="3369132"/>
                <a:chExt cx="31405" cy="27001"/>
              </a:xfrm>
              <a:grpFill/>
            </p:grpSpPr>
            <p:sp>
              <p:nvSpPr>
                <p:cNvPr id="2612" name="Google Shape;4452;p72">
                  <a:extLst>
                    <a:ext uri="{FF2B5EF4-FFF2-40B4-BE49-F238E27FC236}">
                      <a16:creationId xmlns:a16="http://schemas.microsoft.com/office/drawing/2014/main" id="{0CC069E9-5708-3E47-9650-FFB7027B5195}"/>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4453;p72">
                  <a:extLst>
                    <a:ext uri="{FF2B5EF4-FFF2-40B4-BE49-F238E27FC236}">
                      <a16:creationId xmlns:a16="http://schemas.microsoft.com/office/drawing/2014/main" id="{A57E31B6-1FDE-DD4C-9944-2C9FE18A816A}"/>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8" name="Google Shape;4454;p72">
              <a:extLst>
                <a:ext uri="{FF2B5EF4-FFF2-40B4-BE49-F238E27FC236}">
                  <a16:creationId xmlns:a16="http://schemas.microsoft.com/office/drawing/2014/main" id="{1564DDAA-C31A-5F4A-9ED8-DA085A983622}"/>
                </a:ext>
              </a:extLst>
            </p:cNvPr>
            <p:cNvGrpSpPr/>
            <p:nvPr/>
          </p:nvGrpSpPr>
          <p:grpSpPr>
            <a:xfrm>
              <a:off x="4068639" y="3200169"/>
              <a:ext cx="77643" cy="37272"/>
              <a:chOff x="4068639" y="3200169"/>
              <a:chExt cx="77643" cy="37272"/>
            </a:xfrm>
            <a:grpFill/>
          </p:grpSpPr>
          <p:sp>
            <p:nvSpPr>
              <p:cNvPr id="2598" name="Google Shape;4455;p72">
                <a:extLst>
                  <a:ext uri="{FF2B5EF4-FFF2-40B4-BE49-F238E27FC236}">
                    <a16:creationId xmlns:a16="http://schemas.microsoft.com/office/drawing/2014/main" id="{AD95E586-7B70-8C4D-9875-8F177DFC76CE}"/>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9" name="Google Shape;4456;p72">
                <a:extLst>
                  <a:ext uri="{FF2B5EF4-FFF2-40B4-BE49-F238E27FC236}">
                    <a16:creationId xmlns:a16="http://schemas.microsoft.com/office/drawing/2014/main" id="{6C04D55A-76C0-D145-B311-11466A8D457B}"/>
                  </a:ext>
                </a:extLst>
              </p:cNvPr>
              <p:cNvGrpSpPr/>
              <p:nvPr/>
            </p:nvGrpSpPr>
            <p:grpSpPr>
              <a:xfrm>
                <a:off x="4114878" y="3200169"/>
                <a:ext cx="31405" cy="26993"/>
                <a:chOff x="4114878" y="3200169"/>
                <a:chExt cx="31405" cy="26993"/>
              </a:xfrm>
              <a:grpFill/>
            </p:grpSpPr>
            <p:sp>
              <p:nvSpPr>
                <p:cNvPr id="2603" name="Google Shape;4457;p72">
                  <a:extLst>
                    <a:ext uri="{FF2B5EF4-FFF2-40B4-BE49-F238E27FC236}">
                      <a16:creationId xmlns:a16="http://schemas.microsoft.com/office/drawing/2014/main" id="{D4521DEE-3F91-9849-B08F-A46ACBA17892}"/>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4458;p72">
                  <a:extLst>
                    <a:ext uri="{FF2B5EF4-FFF2-40B4-BE49-F238E27FC236}">
                      <a16:creationId xmlns:a16="http://schemas.microsoft.com/office/drawing/2014/main" id="{C574B4DA-D352-D042-8D26-D1A661C987E8}"/>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4459;p72">
                <a:extLst>
                  <a:ext uri="{FF2B5EF4-FFF2-40B4-BE49-F238E27FC236}">
                    <a16:creationId xmlns:a16="http://schemas.microsoft.com/office/drawing/2014/main" id="{9224E00F-7914-4B45-B1F3-0C004D591477}"/>
                  </a:ext>
                </a:extLst>
              </p:cNvPr>
              <p:cNvGrpSpPr/>
              <p:nvPr/>
            </p:nvGrpSpPr>
            <p:grpSpPr>
              <a:xfrm>
                <a:off x="4068639" y="3210535"/>
                <a:ext cx="31499" cy="26906"/>
                <a:chOff x="4068639" y="3210535"/>
                <a:chExt cx="31499" cy="26906"/>
              </a:xfrm>
              <a:grpFill/>
            </p:grpSpPr>
            <p:sp>
              <p:nvSpPr>
                <p:cNvPr id="2601" name="Google Shape;4460;p72">
                  <a:extLst>
                    <a:ext uri="{FF2B5EF4-FFF2-40B4-BE49-F238E27FC236}">
                      <a16:creationId xmlns:a16="http://schemas.microsoft.com/office/drawing/2014/main" id="{14F86F06-6647-0B4A-80E2-F5D3C45D4622}"/>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4461;p72">
                  <a:extLst>
                    <a:ext uri="{FF2B5EF4-FFF2-40B4-BE49-F238E27FC236}">
                      <a16:creationId xmlns:a16="http://schemas.microsoft.com/office/drawing/2014/main" id="{93A0AE3F-AB9C-B241-9509-550BE85E0785}"/>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9" name="Google Shape;4462;p72">
              <a:extLst>
                <a:ext uri="{FF2B5EF4-FFF2-40B4-BE49-F238E27FC236}">
                  <a16:creationId xmlns:a16="http://schemas.microsoft.com/office/drawing/2014/main" id="{88D7974F-5315-4D4F-9D2A-A18896A21CDA}"/>
                </a:ext>
              </a:extLst>
            </p:cNvPr>
            <p:cNvGrpSpPr/>
            <p:nvPr/>
          </p:nvGrpSpPr>
          <p:grpSpPr>
            <a:xfrm>
              <a:off x="3869702" y="3066935"/>
              <a:ext cx="382664" cy="190294"/>
              <a:chOff x="3869702" y="3066935"/>
              <a:chExt cx="382664" cy="190294"/>
            </a:xfrm>
            <a:grpFill/>
          </p:grpSpPr>
          <p:grpSp>
            <p:nvGrpSpPr>
              <p:cNvPr id="2564" name="Google Shape;4463;p72">
                <a:extLst>
                  <a:ext uri="{FF2B5EF4-FFF2-40B4-BE49-F238E27FC236}">
                    <a16:creationId xmlns:a16="http://schemas.microsoft.com/office/drawing/2014/main" id="{2B15F56A-FE2B-9942-B63B-BA7A65F0B518}"/>
                  </a:ext>
                </a:extLst>
              </p:cNvPr>
              <p:cNvGrpSpPr/>
              <p:nvPr/>
            </p:nvGrpSpPr>
            <p:grpSpPr>
              <a:xfrm>
                <a:off x="3888633" y="3082351"/>
                <a:ext cx="351172" cy="160698"/>
                <a:chOff x="3888633" y="3082351"/>
                <a:chExt cx="351172" cy="160698"/>
              </a:xfrm>
              <a:grpFill/>
            </p:grpSpPr>
            <p:sp>
              <p:nvSpPr>
                <p:cNvPr id="2592" name="Google Shape;4464;p72">
                  <a:extLst>
                    <a:ext uri="{FF2B5EF4-FFF2-40B4-BE49-F238E27FC236}">
                      <a16:creationId xmlns:a16="http://schemas.microsoft.com/office/drawing/2014/main" id="{AAE41EA6-F42C-AF4B-9E4B-72A8026BC0C4}"/>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4465;p72">
                  <a:extLst>
                    <a:ext uri="{FF2B5EF4-FFF2-40B4-BE49-F238E27FC236}">
                      <a16:creationId xmlns:a16="http://schemas.microsoft.com/office/drawing/2014/main" id="{01B5C94E-0A26-8945-8A83-9E4B6ECAF365}"/>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4466;p72">
                  <a:extLst>
                    <a:ext uri="{FF2B5EF4-FFF2-40B4-BE49-F238E27FC236}">
                      <a16:creationId xmlns:a16="http://schemas.microsoft.com/office/drawing/2014/main" id="{1416995C-DD7F-6E46-B7BB-14E42532787F}"/>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4467;p72">
                  <a:extLst>
                    <a:ext uri="{FF2B5EF4-FFF2-40B4-BE49-F238E27FC236}">
                      <a16:creationId xmlns:a16="http://schemas.microsoft.com/office/drawing/2014/main" id="{ED66FA3E-A03B-EE4A-A1EA-86C0CAA0BAC0}"/>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4468;p72">
                  <a:extLst>
                    <a:ext uri="{FF2B5EF4-FFF2-40B4-BE49-F238E27FC236}">
                      <a16:creationId xmlns:a16="http://schemas.microsoft.com/office/drawing/2014/main" id="{1EED04F4-E929-8D47-8113-A86F0B21C116}"/>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4469;p72">
                  <a:extLst>
                    <a:ext uri="{FF2B5EF4-FFF2-40B4-BE49-F238E27FC236}">
                      <a16:creationId xmlns:a16="http://schemas.microsoft.com/office/drawing/2014/main" id="{7C5423CF-90FB-0F45-A759-500E63CD0371}"/>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4470;p72">
                <a:extLst>
                  <a:ext uri="{FF2B5EF4-FFF2-40B4-BE49-F238E27FC236}">
                    <a16:creationId xmlns:a16="http://schemas.microsoft.com/office/drawing/2014/main" id="{A37CC3F6-983F-ED4D-83C5-2D8713DCAB20}"/>
                  </a:ext>
                </a:extLst>
              </p:cNvPr>
              <p:cNvGrpSpPr/>
              <p:nvPr/>
            </p:nvGrpSpPr>
            <p:grpSpPr>
              <a:xfrm>
                <a:off x="4143703" y="3066935"/>
                <a:ext cx="37783" cy="32357"/>
                <a:chOff x="4143703" y="3066935"/>
                <a:chExt cx="37783" cy="32357"/>
              </a:xfrm>
              <a:grpFill/>
            </p:grpSpPr>
            <p:sp>
              <p:nvSpPr>
                <p:cNvPr id="2590" name="Google Shape;4471;p72">
                  <a:extLst>
                    <a:ext uri="{FF2B5EF4-FFF2-40B4-BE49-F238E27FC236}">
                      <a16:creationId xmlns:a16="http://schemas.microsoft.com/office/drawing/2014/main" id="{560DCC52-4EED-7D48-9E98-5CEFCBF2A832}"/>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4472;p72">
                  <a:extLst>
                    <a:ext uri="{FF2B5EF4-FFF2-40B4-BE49-F238E27FC236}">
                      <a16:creationId xmlns:a16="http://schemas.microsoft.com/office/drawing/2014/main" id="{F4C9243B-DA4C-F64D-ACB3-F213D58208B7}"/>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4473;p72">
                <a:extLst>
                  <a:ext uri="{FF2B5EF4-FFF2-40B4-BE49-F238E27FC236}">
                    <a16:creationId xmlns:a16="http://schemas.microsoft.com/office/drawing/2014/main" id="{5A2E579B-6E40-124B-AEDD-50AAD0F58D56}"/>
                  </a:ext>
                </a:extLst>
              </p:cNvPr>
              <p:cNvGrpSpPr/>
              <p:nvPr/>
            </p:nvGrpSpPr>
            <p:grpSpPr>
              <a:xfrm>
                <a:off x="4044565" y="3103563"/>
                <a:ext cx="37783" cy="32451"/>
                <a:chOff x="4044565" y="3103563"/>
                <a:chExt cx="37783" cy="32451"/>
              </a:xfrm>
              <a:grpFill/>
            </p:grpSpPr>
            <p:sp>
              <p:nvSpPr>
                <p:cNvPr id="2588" name="Google Shape;4474;p72">
                  <a:extLst>
                    <a:ext uri="{FF2B5EF4-FFF2-40B4-BE49-F238E27FC236}">
                      <a16:creationId xmlns:a16="http://schemas.microsoft.com/office/drawing/2014/main" id="{E6747991-84F1-1D47-8CC7-E3291E005133}"/>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4475;p72">
                  <a:extLst>
                    <a:ext uri="{FF2B5EF4-FFF2-40B4-BE49-F238E27FC236}">
                      <a16:creationId xmlns:a16="http://schemas.microsoft.com/office/drawing/2014/main" id="{5DC1900F-17AE-3D41-BA8F-98B6EB6C9E61}"/>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4476;p72">
                <a:extLst>
                  <a:ext uri="{FF2B5EF4-FFF2-40B4-BE49-F238E27FC236}">
                    <a16:creationId xmlns:a16="http://schemas.microsoft.com/office/drawing/2014/main" id="{D5C1C6C4-81D2-974E-94ED-82051FCA7036}"/>
                  </a:ext>
                </a:extLst>
              </p:cNvPr>
              <p:cNvGrpSpPr/>
              <p:nvPr/>
            </p:nvGrpSpPr>
            <p:grpSpPr>
              <a:xfrm>
                <a:off x="4017454" y="3188237"/>
                <a:ext cx="37776" cy="32357"/>
                <a:chOff x="4017454" y="3188237"/>
                <a:chExt cx="37776" cy="32357"/>
              </a:xfrm>
              <a:grpFill/>
            </p:grpSpPr>
            <p:sp>
              <p:nvSpPr>
                <p:cNvPr id="2586" name="Google Shape;4477;p72">
                  <a:extLst>
                    <a:ext uri="{FF2B5EF4-FFF2-40B4-BE49-F238E27FC236}">
                      <a16:creationId xmlns:a16="http://schemas.microsoft.com/office/drawing/2014/main" id="{4AB95BAB-31B5-E743-B000-5919BBB44532}"/>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4478;p72">
                  <a:extLst>
                    <a:ext uri="{FF2B5EF4-FFF2-40B4-BE49-F238E27FC236}">
                      <a16:creationId xmlns:a16="http://schemas.microsoft.com/office/drawing/2014/main" id="{B1BE682A-0EDB-0641-937E-6A0E73C1540F}"/>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8" name="Google Shape;4479;p72">
                <a:extLst>
                  <a:ext uri="{FF2B5EF4-FFF2-40B4-BE49-F238E27FC236}">
                    <a16:creationId xmlns:a16="http://schemas.microsoft.com/office/drawing/2014/main" id="{EE64B4CB-0C24-8048-BBC4-0B23F1236F5C}"/>
                  </a:ext>
                </a:extLst>
              </p:cNvPr>
              <p:cNvGrpSpPr/>
              <p:nvPr/>
            </p:nvGrpSpPr>
            <p:grpSpPr>
              <a:xfrm>
                <a:off x="3921548" y="3157509"/>
                <a:ext cx="37783" cy="32357"/>
                <a:chOff x="3921548" y="3157509"/>
                <a:chExt cx="37783" cy="32357"/>
              </a:xfrm>
              <a:grpFill/>
            </p:grpSpPr>
            <p:sp>
              <p:nvSpPr>
                <p:cNvPr id="2584" name="Google Shape;4480;p72">
                  <a:extLst>
                    <a:ext uri="{FF2B5EF4-FFF2-40B4-BE49-F238E27FC236}">
                      <a16:creationId xmlns:a16="http://schemas.microsoft.com/office/drawing/2014/main" id="{651F66EA-2AE4-A84E-AEFF-A2942BD3650C}"/>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4481;p72">
                  <a:extLst>
                    <a:ext uri="{FF2B5EF4-FFF2-40B4-BE49-F238E27FC236}">
                      <a16:creationId xmlns:a16="http://schemas.microsoft.com/office/drawing/2014/main" id="{CAA25CF0-495F-E444-AF75-4A3B535F929F}"/>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4482;p72">
                <a:extLst>
                  <a:ext uri="{FF2B5EF4-FFF2-40B4-BE49-F238E27FC236}">
                    <a16:creationId xmlns:a16="http://schemas.microsoft.com/office/drawing/2014/main" id="{0DAEEB6D-3F9B-C943-B73C-F75BC1D142A5}"/>
                  </a:ext>
                </a:extLst>
              </p:cNvPr>
              <p:cNvGrpSpPr/>
              <p:nvPr/>
            </p:nvGrpSpPr>
            <p:grpSpPr>
              <a:xfrm>
                <a:off x="3939056" y="3211620"/>
                <a:ext cx="37783" cy="32380"/>
                <a:chOff x="3939056" y="3211620"/>
                <a:chExt cx="37783" cy="32380"/>
              </a:xfrm>
              <a:grpFill/>
            </p:grpSpPr>
            <p:sp>
              <p:nvSpPr>
                <p:cNvPr id="2582" name="Google Shape;4483;p72">
                  <a:extLst>
                    <a:ext uri="{FF2B5EF4-FFF2-40B4-BE49-F238E27FC236}">
                      <a16:creationId xmlns:a16="http://schemas.microsoft.com/office/drawing/2014/main" id="{BFDDB8DC-FE75-F043-8D0F-BB9466FE2474}"/>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4484;p72">
                  <a:extLst>
                    <a:ext uri="{FF2B5EF4-FFF2-40B4-BE49-F238E27FC236}">
                      <a16:creationId xmlns:a16="http://schemas.microsoft.com/office/drawing/2014/main" id="{EFFA1B55-F9EC-5145-A1F9-4C46DBA24D7E}"/>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0" name="Google Shape;4485;p72">
                <a:extLst>
                  <a:ext uri="{FF2B5EF4-FFF2-40B4-BE49-F238E27FC236}">
                    <a16:creationId xmlns:a16="http://schemas.microsoft.com/office/drawing/2014/main" id="{9CBFDBB2-DD31-1A47-A77B-0AEC89E9E4D2}"/>
                  </a:ext>
                </a:extLst>
              </p:cNvPr>
              <p:cNvGrpSpPr/>
              <p:nvPr/>
            </p:nvGrpSpPr>
            <p:grpSpPr>
              <a:xfrm>
                <a:off x="4176240" y="3136965"/>
                <a:ext cx="31405" cy="26930"/>
                <a:chOff x="4176240" y="3136965"/>
                <a:chExt cx="31405" cy="26930"/>
              </a:xfrm>
              <a:grpFill/>
            </p:grpSpPr>
            <p:sp>
              <p:nvSpPr>
                <p:cNvPr id="2580" name="Google Shape;4486;p72">
                  <a:extLst>
                    <a:ext uri="{FF2B5EF4-FFF2-40B4-BE49-F238E27FC236}">
                      <a16:creationId xmlns:a16="http://schemas.microsoft.com/office/drawing/2014/main" id="{4659DD94-DBB8-1E4D-A60E-EFBAB0113A42}"/>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4487;p72">
                  <a:extLst>
                    <a:ext uri="{FF2B5EF4-FFF2-40B4-BE49-F238E27FC236}">
                      <a16:creationId xmlns:a16="http://schemas.microsoft.com/office/drawing/2014/main" id="{8961B303-924B-464B-B1E3-7ABB1892E097}"/>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1" name="Google Shape;4488;p72">
                <a:extLst>
                  <a:ext uri="{FF2B5EF4-FFF2-40B4-BE49-F238E27FC236}">
                    <a16:creationId xmlns:a16="http://schemas.microsoft.com/office/drawing/2014/main" id="{61062EF4-E158-AB42-A875-A48CDEBBADD3}"/>
                  </a:ext>
                </a:extLst>
              </p:cNvPr>
              <p:cNvGrpSpPr/>
              <p:nvPr/>
            </p:nvGrpSpPr>
            <p:grpSpPr>
              <a:xfrm>
                <a:off x="4133148" y="3152593"/>
                <a:ext cx="31499" cy="27001"/>
                <a:chOff x="4133148" y="3152593"/>
                <a:chExt cx="31499" cy="27001"/>
              </a:xfrm>
              <a:grpFill/>
            </p:grpSpPr>
            <p:sp>
              <p:nvSpPr>
                <p:cNvPr id="2578" name="Google Shape;4489;p72">
                  <a:extLst>
                    <a:ext uri="{FF2B5EF4-FFF2-40B4-BE49-F238E27FC236}">
                      <a16:creationId xmlns:a16="http://schemas.microsoft.com/office/drawing/2014/main" id="{791C4BF9-F224-004D-9261-325CAFF09D4C}"/>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4490;p72">
                  <a:extLst>
                    <a:ext uri="{FF2B5EF4-FFF2-40B4-BE49-F238E27FC236}">
                      <a16:creationId xmlns:a16="http://schemas.microsoft.com/office/drawing/2014/main" id="{A755DAC4-DA22-6F45-B7B6-9AA10AB2F009}"/>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2" name="Google Shape;4491;p72">
                <a:extLst>
                  <a:ext uri="{FF2B5EF4-FFF2-40B4-BE49-F238E27FC236}">
                    <a16:creationId xmlns:a16="http://schemas.microsoft.com/office/drawing/2014/main" id="{F3F689EF-AAB4-7E48-9E53-647BE193C6F4}"/>
                  </a:ext>
                </a:extLst>
              </p:cNvPr>
              <p:cNvGrpSpPr/>
              <p:nvPr/>
            </p:nvGrpSpPr>
            <p:grpSpPr>
              <a:xfrm>
                <a:off x="4220866" y="3073534"/>
                <a:ext cx="31499" cy="26898"/>
                <a:chOff x="4220866" y="3073534"/>
                <a:chExt cx="31499" cy="26898"/>
              </a:xfrm>
              <a:grpFill/>
            </p:grpSpPr>
            <p:sp>
              <p:nvSpPr>
                <p:cNvPr id="2576" name="Google Shape;4492;p72">
                  <a:extLst>
                    <a:ext uri="{FF2B5EF4-FFF2-40B4-BE49-F238E27FC236}">
                      <a16:creationId xmlns:a16="http://schemas.microsoft.com/office/drawing/2014/main" id="{BF4898E4-7AB1-7247-9361-5EAD8030A85A}"/>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4493;p72">
                  <a:extLst>
                    <a:ext uri="{FF2B5EF4-FFF2-40B4-BE49-F238E27FC236}">
                      <a16:creationId xmlns:a16="http://schemas.microsoft.com/office/drawing/2014/main" id="{27117186-642A-3A47-8B4E-12816F06B68A}"/>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4494;p72">
                <a:extLst>
                  <a:ext uri="{FF2B5EF4-FFF2-40B4-BE49-F238E27FC236}">
                    <a16:creationId xmlns:a16="http://schemas.microsoft.com/office/drawing/2014/main" id="{D65FC7CC-0E73-F542-9033-787B9A5D95EA}"/>
                  </a:ext>
                </a:extLst>
              </p:cNvPr>
              <p:cNvGrpSpPr/>
              <p:nvPr/>
            </p:nvGrpSpPr>
            <p:grpSpPr>
              <a:xfrm>
                <a:off x="3869702" y="3230323"/>
                <a:ext cx="31499" cy="26906"/>
                <a:chOff x="3869702" y="3230323"/>
                <a:chExt cx="31499" cy="26906"/>
              </a:xfrm>
              <a:grpFill/>
            </p:grpSpPr>
            <p:sp>
              <p:nvSpPr>
                <p:cNvPr id="2574" name="Google Shape;4495;p72">
                  <a:extLst>
                    <a:ext uri="{FF2B5EF4-FFF2-40B4-BE49-F238E27FC236}">
                      <a16:creationId xmlns:a16="http://schemas.microsoft.com/office/drawing/2014/main" id="{9B1B4E5F-424B-FD43-91C0-6F2BB045C21C}"/>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4496;p72">
                  <a:extLst>
                    <a:ext uri="{FF2B5EF4-FFF2-40B4-BE49-F238E27FC236}">
                      <a16:creationId xmlns:a16="http://schemas.microsoft.com/office/drawing/2014/main" id="{8E262B30-2EA9-D44E-9472-C47B5035C6DD}"/>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0" name="Google Shape;4497;p72">
              <a:extLst>
                <a:ext uri="{FF2B5EF4-FFF2-40B4-BE49-F238E27FC236}">
                  <a16:creationId xmlns:a16="http://schemas.microsoft.com/office/drawing/2014/main" id="{C3C01500-32BE-2741-80E0-F09D1D70C81C}"/>
                </a:ext>
              </a:extLst>
            </p:cNvPr>
            <p:cNvGrpSpPr/>
            <p:nvPr/>
          </p:nvGrpSpPr>
          <p:grpSpPr>
            <a:xfrm>
              <a:off x="4271383" y="3065882"/>
              <a:ext cx="304556" cy="341663"/>
              <a:chOff x="4271383" y="3065882"/>
              <a:chExt cx="304556" cy="341663"/>
            </a:xfrm>
            <a:grpFill/>
          </p:grpSpPr>
          <p:grpSp>
            <p:nvGrpSpPr>
              <p:cNvPr id="2507" name="Google Shape;4498;p72">
                <a:extLst>
                  <a:ext uri="{FF2B5EF4-FFF2-40B4-BE49-F238E27FC236}">
                    <a16:creationId xmlns:a16="http://schemas.microsoft.com/office/drawing/2014/main" id="{7668F73A-50D4-7E4F-861C-C75F90F2EA5B}"/>
                  </a:ext>
                </a:extLst>
              </p:cNvPr>
              <p:cNvGrpSpPr/>
              <p:nvPr/>
            </p:nvGrpSpPr>
            <p:grpSpPr>
              <a:xfrm>
                <a:off x="4293838" y="3078639"/>
                <a:ext cx="269353" cy="311973"/>
                <a:chOff x="4293838" y="3078639"/>
                <a:chExt cx="269353" cy="311973"/>
              </a:xfrm>
              <a:grpFill/>
            </p:grpSpPr>
            <p:sp>
              <p:nvSpPr>
                <p:cNvPr id="2547" name="Google Shape;4499;p72">
                  <a:extLst>
                    <a:ext uri="{FF2B5EF4-FFF2-40B4-BE49-F238E27FC236}">
                      <a16:creationId xmlns:a16="http://schemas.microsoft.com/office/drawing/2014/main" id="{F8C867F0-4611-AC4B-A517-3B367640501B}"/>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4500;p72">
                  <a:extLst>
                    <a:ext uri="{FF2B5EF4-FFF2-40B4-BE49-F238E27FC236}">
                      <a16:creationId xmlns:a16="http://schemas.microsoft.com/office/drawing/2014/main" id="{EF7B4A81-14C0-554B-9885-6DAD2AFF1EF7}"/>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4501;p72">
                  <a:extLst>
                    <a:ext uri="{FF2B5EF4-FFF2-40B4-BE49-F238E27FC236}">
                      <a16:creationId xmlns:a16="http://schemas.microsoft.com/office/drawing/2014/main" id="{DCF93B62-BD33-7B42-AC31-143FE72180BE}"/>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4502;p72">
                  <a:extLst>
                    <a:ext uri="{FF2B5EF4-FFF2-40B4-BE49-F238E27FC236}">
                      <a16:creationId xmlns:a16="http://schemas.microsoft.com/office/drawing/2014/main" id="{62912B8F-D04F-5D4A-BCED-79A865114A4F}"/>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4503;p72">
                  <a:extLst>
                    <a:ext uri="{FF2B5EF4-FFF2-40B4-BE49-F238E27FC236}">
                      <a16:creationId xmlns:a16="http://schemas.microsoft.com/office/drawing/2014/main" id="{CA0EEFF6-1ABA-7C42-BA6D-96E16F8D8DAB}"/>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4504;p72">
                  <a:extLst>
                    <a:ext uri="{FF2B5EF4-FFF2-40B4-BE49-F238E27FC236}">
                      <a16:creationId xmlns:a16="http://schemas.microsoft.com/office/drawing/2014/main" id="{494BFC30-D0F5-394A-844D-6089A9FFF9F2}"/>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4505;p72">
                  <a:extLst>
                    <a:ext uri="{FF2B5EF4-FFF2-40B4-BE49-F238E27FC236}">
                      <a16:creationId xmlns:a16="http://schemas.microsoft.com/office/drawing/2014/main" id="{75AC48D6-6528-404D-A643-47F079937B8C}"/>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4506;p72">
                  <a:extLst>
                    <a:ext uri="{FF2B5EF4-FFF2-40B4-BE49-F238E27FC236}">
                      <a16:creationId xmlns:a16="http://schemas.microsoft.com/office/drawing/2014/main" id="{CB2D6839-A040-704C-B8CB-DCF8CE36AC57}"/>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4507;p72">
                  <a:extLst>
                    <a:ext uri="{FF2B5EF4-FFF2-40B4-BE49-F238E27FC236}">
                      <a16:creationId xmlns:a16="http://schemas.microsoft.com/office/drawing/2014/main" id="{B001D183-C2D2-454C-841F-45D3ED18158B}"/>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4508;p72">
                  <a:extLst>
                    <a:ext uri="{FF2B5EF4-FFF2-40B4-BE49-F238E27FC236}">
                      <a16:creationId xmlns:a16="http://schemas.microsoft.com/office/drawing/2014/main" id="{B5920C4C-D606-134E-8EE1-80E3E02246EE}"/>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4509;p72">
                  <a:extLst>
                    <a:ext uri="{FF2B5EF4-FFF2-40B4-BE49-F238E27FC236}">
                      <a16:creationId xmlns:a16="http://schemas.microsoft.com/office/drawing/2014/main" id="{B4738C68-9D64-9B41-AFE4-23FAFB141FA9}"/>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4510;p72">
                  <a:extLst>
                    <a:ext uri="{FF2B5EF4-FFF2-40B4-BE49-F238E27FC236}">
                      <a16:creationId xmlns:a16="http://schemas.microsoft.com/office/drawing/2014/main" id="{09644D40-33B2-C744-885B-C50FBAAFE4D9}"/>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4511;p72">
                  <a:extLst>
                    <a:ext uri="{FF2B5EF4-FFF2-40B4-BE49-F238E27FC236}">
                      <a16:creationId xmlns:a16="http://schemas.microsoft.com/office/drawing/2014/main" id="{7522D1E7-ADE3-824A-A19B-F8F2DDA0A6C4}"/>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4512;p72">
                  <a:extLst>
                    <a:ext uri="{FF2B5EF4-FFF2-40B4-BE49-F238E27FC236}">
                      <a16:creationId xmlns:a16="http://schemas.microsoft.com/office/drawing/2014/main" id="{2E897F51-6BB3-3C4C-A016-5CAAE46A721C}"/>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4513;p72">
                  <a:extLst>
                    <a:ext uri="{FF2B5EF4-FFF2-40B4-BE49-F238E27FC236}">
                      <a16:creationId xmlns:a16="http://schemas.microsoft.com/office/drawing/2014/main" id="{556D7411-ABAB-2249-BDA6-65F8887F54CA}"/>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4514;p72">
                  <a:extLst>
                    <a:ext uri="{FF2B5EF4-FFF2-40B4-BE49-F238E27FC236}">
                      <a16:creationId xmlns:a16="http://schemas.microsoft.com/office/drawing/2014/main" id="{CD958372-8A10-454E-8901-DAD344303FE9}"/>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4515;p72">
                  <a:extLst>
                    <a:ext uri="{FF2B5EF4-FFF2-40B4-BE49-F238E27FC236}">
                      <a16:creationId xmlns:a16="http://schemas.microsoft.com/office/drawing/2014/main" id="{CEA1A319-BFCF-7C45-AE61-E3FDF78EB285}"/>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8" name="Google Shape;4516;p72">
                <a:extLst>
                  <a:ext uri="{FF2B5EF4-FFF2-40B4-BE49-F238E27FC236}">
                    <a16:creationId xmlns:a16="http://schemas.microsoft.com/office/drawing/2014/main" id="{5BC36B56-CF50-6E46-85F7-B02032ADE734}"/>
                  </a:ext>
                </a:extLst>
              </p:cNvPr>
              <p:cNvGrpSpPr/>
              <p:nvPr/>
            </p:nvGrpSpPr>
            <p:grpSpPr>
              <a:xfrm>
                <a:off x="4538164" y="3342061"/>
                <a:ext cx="37776" cy="32380"/>
                <a:chOff x="4538164" y="3342061"/>
                <a:chExt cx="37776" cy="32380"/>
              </a:xfrm>
              <a:grpFill/>
            </p:grpSpPr>
            <p:sp>
              <p:nvSpPr>
                <p:cNvPr id="2545" name="Google Shape;4517;p72">
                  <a:extLst>
                    <a:ext uri="{FF2B5EF4-FFF2-40B4-BE49-F238E27FC236}">
                      <a16:creationId xmlns:a16="http://schemas.microsoft.com/office/drawing/2014/main" id="{9F85945D-3059-2242-9944-1A697554BFA5}"/>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4518;p72">
                  <a:extLst>
                    <a:ext uri="{FF2B5EF4-FFF2-40B4-BE49-F238E27FC236}">
                      <a16:creationId xmlns:a16="http://schemas.microsoft.com/office/drawing/2014/main" id="{770BA425-1496-E14C-8599-3DF261886881}"/>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4519;p72">
                <a:extLst>
                  <a:ext uri="{FF2B5EF4-FFF2-40B4-BE49-F238E27FC236}">
                    <a16:creationId xmlns:a16="http://schemas.microsoft.com/office/drawing/2014/main" id="{AD110CDC-3000-1B4F-9058-E5317B8A460B}"/>
                  </a:ext>
                </a:extLst>
              </p:cNvPr>
              <p:cNvGrpSpPr/>
              <p:nvPr/>
            </p:nvGrpSpPr>
            <p:grpSpPr>
              <a:xfrm>
                <a:off x="4271383" y="3194742"/>
                <a:ext cx="37783" cy="32420"/>
                <a:chOff x="4271383" y="3194742"/>
                <a:chExt cx="37783" cy="32420"/>
              </a:xfrm>
              <a:grpFill/>
            </p:grpSpPr>
            <p:sp>
              <p:nvSpPr>
                <p:cNvPr id="2543" name="Google Shape;4520;p72">
                  <a:extLst>
                    <a:ext uri="{FF2B5EF4-FFF2-40B4-BE49-F238E27FC236}">
                      <a16:creationId xmlns:a16="http://schemas.microsoft.com/office/drawing/2014/main" id="{BFE5D216-7484-A44B-B4A6-B8DF96350049}"/>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4521;p72">
                  <a:extLst>
                    <a:ext uri="{FF2B5EF4-FFF2-40B4-BE49-F238E27FC236}">
                      <a16:creationId xmlns:a16="http://schemas.microsoft.com/office/drawing/2014/main" id="{8C91BE5A-DEFD-134C-B09E-D35762B1C127}"/>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4522;p72">
                <a:extLst>
                  <a:ext uri="{FF2B5EF4-FFF2-40B4-BE49-F238E27FC236}">
                    <a16:creationId xmlns:a16="http://schemas.microsoft.com/office/drawing/2014/main" id="{85AC5B16-1FDE-0C4D-8F12-BF436AC93636}"/>
                  </a:ext>
                </a:extLst>
              </p:cNvPr>
              <p:cNvGrpSpPr/>
              <p:nvPr/>
            </p:nvGrpSpPr>
            <p:grpSpPr>
              <a:xfrm>
                <a:off x="4284416" y="3084058"/>
                <a:ext cx="37783" cy="32357"/>
                <a:chOff x="4284416" y="3084058"/>
                <a:chExt cx="37783" cy="32357"/>
              </a:xfrm>
              <a:grpFill/>
            </p:grpSpPr>
            <p:sp>
              <p:nvSpPr>
                <p:cNvPr id="2541" name="Google Shape;4523;p72">
                  <a:extLst>
                    <a:ext uri="{FF2B5EF4-FFF2-40B4-BE49-F238E27FC236}">
                      <a16:creationId xmlns:a16="http://schemas.microsoft.com/office/drawing/2014/main" id="{D1621317-A581-A64F-AE45-6030EBCECE71}"/>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4524;p72">
                  <a:extLst>
                    <a:ext uri="{FF2B5EF4-FFF2-40B4-BE49-F238E27FC236}">
                      <a16:creationId xmlns:a16="http://schemas.microsoft.com/office/drawing/2014/main" id="{C47CC900-C52E-AA4C-A783-773026163602}"/>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1" name="Google Shape;4525;p72">
                <a:extLst>
                  <a:ext uri="{FF2B5EF4-FFF2-40B4-BE49-F238E27FC236}">
                    <a16:creationId xmlns:a16="http://schemas.microsoft.com/office/drawing/2014/main" id="{CD995FE2-DA93-BB40-8246-431EF5B7E73C}"/>
                  </a:ext>
                </a:extLst>
              </p:cNvPr>
              <p:cNvGrpSpPr/>
              <p:nvPr/>
            </p:nvGrpSpPr>
            <p:grpSpPr>
              <a:xfrm>
                <a:off x="4478697" y="3297561"/>
                <a:ext cx="37776" cy="32451"/>
                <a:chOff x="4478697" y="3297561"/>
                <a:chExt cx="37776" cy="32451"/>
              </a:xfrm>
              <a:grpFill/>
            </p:grpSpPr>
            <p:sp>
              <p:nvSpPr>
                <p:cNvPr id="2539" name="Google Shape;4526;p72">
                  <a:extLst>
                    <a:ext uri="{FF2B5EF4-FFF2-40B4-BE49-F238E27FC236}">
                      <a16:creationId xmlns:a16="http://schemas.microsoft.com/office/drawing/2014/main" id="{106D67F4-540B-994F-9840-F3EFF72E490B}"/>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4527;p72">
                  <a:extLst>
                    <a:ext uri="{FF2B5EF4-FFF2-40B4-BE49-F238E27FC236}">
                      <a16:creationId xmlns:a16="http://schemas.microsoft.com/office/drawing/2014/main" id="{18129391-F6D8-C04D-A1EB-28F9953BC179}"/>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4528;p72">
                <a:extLst>
                  <a:ext uri="{FF2B5EF4-FFF2-40B4-BE49-F238E27FC236}">
                    <a16:creationId xmlns:a16="http://schemas.microsoft.com/office/drawing/2014/main" id="{ED13D623-857C-314A-A713-68FC880F9767}"/>
                  </a:ext>
                </a:extLst>
              </p:cNvPr>
              <p:cNvGrpSpPr/>
              <p:nvPr/>
            </p:nvGrpSpPr>
            <p:grpSpPr>
              <a:xfrm>
                <a:off x="4411813" y="3331711"/>
                <a:ext cx="37776" cy="32451"/>
                <a:chOff x="4411813" y="3331711"/>
                <a:chExt cx="37776" cy="32451"/>
              </a:xfrm>
              <a:grpFill/>
            </p:grpSpPr>
            <p:sp>
              <p:nvSpPr>
                <p:cNvPr id="2537" name="Google Shape;4529;p72">
                  <a:extLst>
                    <a:ext uri="{FF2B5EF4-FFF2-40B4-BE49-F238E27FC236}">
                      <a16:creationId xmlns:a16="http://schemas.microsoft.com/office/drawing/2014/main" id="{2E75F8C5-D84E-014C-8282-940FE4F28444}"/>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4530;p72">
                  <a:extLst>
                    <a:ext uri="{FF2B5EF4-FFF2-40B4-BE49-F238E27FC236}">
                      <a16:creationId xmlns:a16="http://schemas.microsoft.com/office/drawing/2014/main" id="{1AC3DE32-AC97-334F-86A6-34BDCF101D76}"/>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4531;p72">
                <a:extLst>
                  <a:ext uri="{FF2B5EF4-FFF2-40B4-BE49-F238E27FC236}">
                    <a16:creationId xmlns:a16="http://schemas.microsoft.com/office/drawing/2014/main" id="{CBCAB587-0007-614F-8211-521BF13E0756}"/>
                  </a:ext>
                </a:extLst>
              </p:cNvPr>
              <p:cNvGrpSpPr/>
              <p:nvPr/>
            </p:nvGrpSpPr>
            <p:grpSpPr>
              <a:xfrm>
                <a:off x="4337984" y="3375188"/>
                <a:ext cx="37776" cy="32357"/>
                <a:chOff x="4337984" y="3375188"/>
                <a:chExt cx="37776" cy="32357"/>
              </a:xfrm>
              <a:grpFill/>
            </p:grpSpPr>
            <p:sp>
              <p:nvSpPr>
                <p:cNvPr id="2535" name="Google Shape;4532;p72">
                  <a:extLst>
                    <a:ext uri="{FF2B5EF4-FFF2-40B4-BE49-F238E27FC236}">
                      <a16:creationId xmlns:a16="http://schemas.microsoft.com/office/drawing/2014/main" id="{810C001F-3088-B84F-9743-16DCFB6BEA40}"/>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4533;p72">
                  <a:extLst>
                    <a:ext uri="{FF2B5EF4-FFF2-40B4-BE49-F238E27FC236}">
                      <a16:creationId xmlns:a16="http://schemas.microsoft.com/office/drawing/2014/main" id="{42094C03-38F7-BD4E-977A-7F19ED53C475}"/>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4534;p72">
                <a:extLst>
                  <a:ext uri="{FF2B5EF4-FFF2-40B4-BE49-F238E27FC236}">
                    <a16:creationId xmlns:a16="http://schemas.microsoft.com/office/drawing/2014/main" id="{438A9EBF-D77F-F947-98CA-6B8E65FEB901}"/>
                  </a:ext>
                </a:extLst>
              </p:cNvPr>
              <p:cNvGrpSpPr/>
              <p:nvPr/>
            </p:nvGrpSpPr>
            <p:grpSpPr>
              <a:xfrm>
                <a:off x="4494867" y="3090530"/>
                <a:ext cx="37878" cy="32451"/>
                <a:chOff x="4494867" y="3090530"/>
                <a:chExt cx="37878" cy="32451"/>
              </a:xfrm>
              <a:grpFill/>
            </p:grpSpPr>
            <p:sp>
              <p:nvSpPr>
                <p:cNvPr id="2533" name="Google Shape;4535;p72">
                  <a:extLst>
                    <a:ext uri="{FF2B5EF4-FFF2-40B4-BE49-F238E27FC236}">
                      <a16:creationId xmlns:a16="http://schemas.microsoft.com/office/drawing/2014/main" id="{89DE94E3-AA41-EC4B-BB2A-7581599E5374}"/>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4536;p72">
                  <a:extLst>
                    <a:ext uri="{FF2B5EF4-FFF2-40B4-BE49-F238E27FC236}">
                      <a16:creationId xmlns:a16="http://schemas.microsoft.com/office/drawing/2014/main" id="{A3B4A4C4-E64A-8E49-998A-56D0F09CA6A6}"/>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4537;p72">
                <a:extLst>
                  <a:ext uri="{FF2B5EF4-FFF2-40B4-BE49-F238E27FC236}">
                    <a16:creationId xmlns:a16="http://schemas.microsoft.com/office/drawing/2014/main" id="{2E4F9ED7-643E-9641-9163-720A16A57E43}"/>
                  </a:ext>
                </a:extLst>
              </p:cNvPr>
              <p:cNvGrpSpPr/>
              <p:nvPr/>
            </p:nvGrpSpPr>
            <p:grpSpPr>
              <a:xfrm>
                <a:off x="4525124" y="3207774"/>
                <a:ext cx="37783" cy="32420"/>
                <a:chOff x="4525124" y="3207774"/>
                <a:chExt cx="37783" cy="32420"/>
              </a:xfrm>
              <a:grpFill/>
            </p:grpSpPr>
            <p:sp>
              <p:nvSpPr>
                <p:cNvPr id="2531" name="Google Shape;4538;p72">
                  <a:extLst>
                    <a:ext uri="{FF2B5EF4-FFF2-40B4-BE49-F238E27FC236}">
                      <a16:creationId xmlns:a16="http://schemas.microsoft.com/office/drawing/2014/main" id="{298CCCF7-6913-EA4F-8595-1C2A1D325A07}"/>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4539;p72">
                  <a:extLst>
                    <a:ext uri="{FF2B5EF4-FFF2-40B4-BE49-F238E27FC236}">
                      <a16:creationId xmlns:a16="http://schemas.microsoft.com/office/drawing/2014/main" id="{E49C84CE-A119-1246-A3C0-F94756C4D8C4}"/>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4540;p72">
                <a:extLst>
                  <a:ext uri="{FF2B5EF4-FFF2-40B4-BE49-F238E27FC236}">
                    <a16:creationId xmlns:a16="http://schemas.microsoft.com/office/drawing/2014/main" id="{1F3CBE45-810D-0A4E-AE76-B035E20A953B}"/>
                  </a:ext>
                </a:extLst>
              </p:cNvPr>
              <p:cNvGrpSpPr/>
              <p:nvPr/>
            </p:nvGrpSpPr>
            <p:grpSpPr>
              <a:xfrm>
                <a:off x="4440544" y="3176479"/>
                <a:ext cx="31499" cy="26898"/>
                <a:chOff x="4440544" y="3176479"/>
                <a:chExt cx="31499" cy="26898"/>
              </a:xfrm>
              <a:grpFill/>
            </p:grpSpPr>
            <p:sp>
              <p:nvSpPr>
                <p:cNvPr id="2529" name="Google Shape;4541;p72">
                  <a:extLst>
                    <a:ext uri="{FF2B5EF4-FFF2-40B4-BE49-F238E27FC236}">
                      <a16:creationId xmlns:a16="http://schemas.microsoft.com/office/drawing/2014/main" id="{E14E7CD9-768C-EB4C-A022-C322231697DF}"/>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4542;p72">
                  <a:extLst>
                    <a:ext uri="{FF2B5EF4-FFF2-40B4-BE49-F238E27FC236}">
                      <a16:creationId xmlns:a16="http://schemas.microsoft.com/office/drawing/2014/main" id="{3034E097-6C17-F64D-951C-06178687B0F4}"/>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4543;p72">
                <a:extLst>
                  <a:ext uri="{FF2B5EF4-FFF2-40B4-BE49-F238E27FC236}">
                    <a16:creationId xmlns:a16="http://schemas.microsoft.com/office/drawing/2014/main" id="{1DE8DAD1-F023-6244-8B96-CD5E776D6985}"/>
                  </a:ext>
                </a:extLst>
              </p:cNvPr>
              <p:cNvGrpSpPr/>
              <p:nvPr/>
            </p:nvGrpSpPr>
            <p:grpSpPr>
              <a:xfrm>
                <a:off x="4350545" y="3156400"/>
                <a:ext cx="31405" cy="27001"/>
                <a:chOff x="4350545" y="3156400"/>
                <a:chExt cx="31405" cy="27001"/>
              </a:xfrm>
              <a:grpFill/>
            </p:grpSpPr>
            <p:sp>
              <p:nvSpPr>
                <p:cNvPr id="2527" name="Google Shape;4544;p72">
                  <a:extLst>
                    <a:ext uri="{FF2B5EF4-FFF2-40B4-BE49-F238E27FC236}">
                      <a16:creationId xmlns:a16="http://schemas.microsoft.com/office/drawing/2014/main" id="{5C3DAA35-622A-B044-9519-F65A2037539C}"/>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4545;p72">
                  <a:extLst>
                    <a:ext uri="{FF2B5EF4-FFF2-40B4-BE49-F238E27FC236}">
                      <a16:creationId xmlns:a16="http://schemas.microsoft.com/office/drawing/2014/main" id="{D14471BE-E9C1-4142-9AE6-DCEE66DDA9B6}"/>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8" name="Google Shape;4546;p72">
                <a:extLst>
                  <a:ext uri="{FF2B5EF4-FFF2-40B4-BE49-F238E27FC236}">
                    <a16:creationId xmlns:a16="http://schemas.microsoft.com/office/drawing/2014/main" id="{6B0D1A04-1BC3-AD48-82C5-2E413E99EBFD}"/>
                  </a:ext>
                </a:extLst>
              </p:cNvPr>
              <p:cNvGrpSpPr/>
              <p:nvPr/>
            </p:nvGrpSpPr>
            <p:grpSpPr>
              <a:xfrm>
                <a:off x="4376703" y="3255058"/>
                <a:ext cx="31405" cy="27001"/>
                <a:chOff x="4376703" y="3255058"/>
                <a:chExt cx="31405" cy="27001"/>
              </a:xfrm>
              <a:grpFill/>
            </p:grpSpPr>
            <p:sp>
              <p:nvSpPr>
                <p:cNvPr id="2525" name="Google Shape;4547;p72">
                  <a:extLst>
                    <a:ext uri="{FF2B5EF4-FFF2-40B4-BE49-F238E27FC236}">
                      <a16:creationId xmlns:a16="http://schemas.microsoft.com/office/drawing/2014/main" id="{E52CC37B-B535-EF4F-BFF4-D9EC0B45C3D5}"/>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4548;p72">
                  <a:extLst>
                    <a:ext uri="{FF2B5EF4-FFF2-40B4-BE49-F238E27FC236}">
                      <a16:creationId xmlns:a16="http://schemas.microsoft.com/office/drawing/2014/main" id="{D2515802-1AF8-2045-B807-544627AE117B}"/>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4549;p72">
                <a:extLst>
                  <a:ext uri="{FF2B5EF4-FFF2-40B4-BE49-F238E27FC236}">
                    <a16:creationId xmlns:a16="http://schemas.microsoft.com/office/drawing/2014/main" id="{DE159E1B-57D1-3546-AD1F-615079099FB9}"/>
                  </a:ext>
                </a:extLst>
              </p:cNvPr>
              <p:cNvGrpSpPr/>
              <p:nvPr/>
            </p:nvGrpSpPr>
            <p:grpSpPr>
              <a:xfrm>
                <a:off x="4331322" y="3283656"/>
                <a:ext cx="31405" cy="26945"/>
                <a:chOff x="4331322" y="3283656"/>
                <a:chExt cx="31405" cy="26945"/>
              </a:xfrm>
              <a:grpFill/>
            </p:grpSpPr>
            <p:sp>
              <p:nvSpPr>
                <p:cNvPr id="2523" name="Google Shape;4550;p72">
                  <a:extLst>
                    <a:ext uri="{FF2B5EF4-FFF2-40B4-BE49-F238E27FC236}">
                      <a16:creationId xmlns:a16="http://schemas.microsoft.com/office/drawing/2014/main" id="{65A3DEB8-7A10-7B4B-A7D5-5CE5A7E7BAF4}"/>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4551;p72">
                  <a:extLst>
                    <a:ext uri="{FF2B5EF4-FFF2-40B4-BE49-F238E27FC236}">
                      <a16:creationId xmlns:a16="http://schemas.microsoft.com/office/drawing/2014/main" id="{DC0D909D-748B-D242-AE4A-95BDBCE3F401}"/>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4552;p72">
                <a:extLst>
                  <a:ext uri="{FF2B5EF4-FFF2-40B4-BE49-F238E27FC236}">
                    <a16:creationId xmlns:a16="http://schemas.microsoft.com/office/drawing/2014/main" id="{233B1247-059D-C24E-B264-EC4535797469}"/>
                  </a:ext>
                </a:extLst>
              </p:cNvPr>
              <p:cNvGrpSpPr/>
              <p:nvPr/>
            </p:nvGrpSpPr>
            <p:grpSpPr>
              <a:xfrm>
                <a:off x="4380510" y="3065882"/>
                <a:ext cx="31405" cy="26938"/>
                <a:chOff x="4380510" y="3065882"/>
                <a:chExt cx="31405" cy="26938"/>
              </a:xfrm>
              <a:grpFill/>
            </p:grpSpPr>
            <p:sp>
              <p:nvSpPr>
                <p:cNvPr id="2521" name="Google Shape;4553;p72">
                  <a:extLst>
                    <a:ext uri="{FF2B5EF4-FFF2-40B4-BE49-F238E27FC236}">
                      <a16:creationId xmlns:a16="http://schemas.microsoft.com/office/drawing/2014/main" id="{49837DA7-454A-9541-BC65-BD367F045315}"/>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4554;p72">
                  <a:extLst>
                    <a:ext uri="{FF2B5EF4-FFF2-40B4-BE49-F238E27FC236}">
                      <a16:creationId xmlns:a16="http://schemas.microsoft.com/office/drawing/2014/main" id="{6767657B-63E0-2D48-BDF0-D99E9D207CFE}"/>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1" name="Google Shape;4555;p72">
              <a:extLst>
                <a:ext uri="{FF2B5EF4-FFF2-40B4-BE49-F238E27FC236}">
                  <a16:creationId xmlns:a16="http://schemas.microsoft.com/office/drawing/2014/main" id="{8D81162C-C503-0A44-8B28-94E75E297631}"/>
                </a:ext>
              </a:extLst>
            </p:cNvPr>
            <p:cNvGrpSpPr/>
            <p:nvPr/>
          </p:nvGrpSpPr>
          <p:grpSpPr>
            <a:xfrm>
              <a:off x="4558998" y="3188237"/>
              <a:ext cx="1280131" cy="1052746"/>
              <a:chOff x="4558998" y="3188237"/>
              <a:chExt cx="1280131" cy="1052746"/>
            </a:xfrm>
            <a:grpFill/>
          </p:grpSpPr>
          <p:sp>
            <p:nvSpPr>
              <p:cNvPr id="2087" name="Google Shape;4556;p72">
                <a:extLst>
                  <a:ext uri="{FF2B5EF4-FFF2-40B4-BE49-F238E27FC236}">
                    <a16:creationId xmlns:a16="http://schemas.microsoft.com/office/drawing/2014/main" id="{F53B76A4-52A9-1447-B460-F338E28FF1C3}"/>
                  </a:ext>
                </a:extLst>
              </p:cNvPr>
              <p:cNvSpPr/>
              <p:nvPr/>
            </p:nvSpPr>
            <p:spPr>
              <a:xfrm>
                <a:off x="4916156" y="3750813"/>
                <a:ext cx="8" cy="8"/>
              </a:xfrm>
              <a:custGeom>
                <a:avLst/>
                <a:gdLst/>
                <a:ahLst/>
                <a:cxnLst/>
                <a:rect l="l" t="t" r="r" b="b"/>
                <a:pathLst>
                  <a:path w="1" h="1" fill="none" extrusionOk="0">
                    <a:moveTo>
                      <a:pt x="0" y="0"/>
                    </a:moveTo>
                    <a:close/>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8" name="Google Shape;4557;p72">
                <a:extLst>
                  <a:ext uri="{FF2B5EF4-FFF2-40B4-BE49-F238E27FC236}">
                    <a16:creationId xmlns:a16="http://schemas.microsoft.com/office/drawing/2014/main" id="{803ACABB-8A7C-D346-9865-3D5958217F8C}"/>
                  </a:ext>
                </a:extLst>
              </p:cNvPr>
              <p:cNvGrpSpPr/>
              <p:nvPr/>
            </p:nvGrpSpPr>
            <p:grpSpPr>
              <a:xfrm>
                <a:off x="4579164" y="3203653"/>
                <a:ext cx="1244833" cy="1020397"/>
                <a:chOff x="4579164" y="3203653"/>
                <a:chExt cx="1244833" cy="1020397"/>
              </a:xfrm>
              <a:grpFill/>
            </p:grpSpPr>
            <p:sp>
              <p:nvSpPr>
                <p:cNvPr id="2406" name="Google Shape;4558;p72">
                  <a:extLst>
                    <a:ext uri="{FF2B5EF4-FFF2-40B4-BE49-F238E27FC236}">
                      <a16:creationId xmlns:a16="http://schemas.microsoft.com/office/drawing/2014/main" id="{484589CB-6408-C240-AC3C-59E5245D57A9}"/>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4559;p72">
                  <a:extLst>
                    <a:ext uri="{FF2B5EF4-FFF2-40B4-BE49-F238E27FC236}">
                      <a16:creationId xmlns:a16="http://schemas.microsoft.com/office/drawing/2014/main" id="{47DEAD98-401D-6346-AE64-E4E7673886C4}"/>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8" name="Google Shape;4560;p72">
                  <a:extLst>
                    <a:ext uri="{FF2B5EF4-FFF2-40B4-BE49-F238E27FC236}">
                      <a16:creationId xmlns:a16="http://schemas.microsoft.com/office/drawing/2014/main" id="{A3F4CF84-CFA4-2B44-91FE-7FB41A756F50}"/>
                    </a:ext>
                  </a:extLst>
                </p:cNvPr>
                <p:cNvGrpSpPr/>
                <p:nvPr/>
              </p:nvGrpSpPr>
              <p:grpSpPr>
                <a:xfrm>
                  <a:off x="4579164" y="3203653"/>
                  <a:ext cx="1244833" cy="1020397"/>
                  <a:chOff x="4579164" y="3203653"/>
                  <a:chExt cx="1244833" cy="1020397"/>
                </a:xfrm>
                <a:grpFill/>
              </p:grpSpPr>
              <p:sp>
                <p:nvSpPr>
                  <p:cNvPr id="2409" name="Google Shape;4561;p72">
                    <a:extLst>
                      <a:ext uri="{FF2B5EF4-FFF2-40B4-BE49-F238E27FC236}">
                        <a16:creationId xmlns:a16="http://schemas.microsoft.com/office/drawing/2014/main" id="{9449174C-E1E8-9D45-A8DC-F74D91C53C00}"/>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4562;p72">
                    <a:extLst>
                      <a:ext uri="{FF2B5EF4-FFF2-40B4-BE49-F238E27FC236}">
                        <a16:creationId xmlns:a16="http://schemas.microsoft.com/office/drawing/2014/main" id="{C73DFDE1-89F7-4C44-A32F-DC40E1D565A7}"/>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1" name="Google Shape;4563;p72">
                    <a:extLst>
                      <a:ext uri="{FF2B5EF4-FFF2-40B4-BE49-F238E27FC236}">
                        <a16:creationId xmlns:a16="http://schemas.microsoft.com/office/drawing/2014/main" id="{F36E7D82-35DC-464D-A691-9B3ADAF39C59}"/>
                      </a:ext>
                    </a:extLst>
                  </p:cNvPr>
                  <p:cNvGrpSpPr/>
                  <p:nvPr/>
                </p:nvGrpSpPr>
                <p:grpSpPr>
                  <a:xfrm>
                    <a:off x="4579164" y="3203653"/>
                    <a:ext cx="1244833" cy="1020397"/>
                    <a:chOff x="4579164" y="3203653"/>
                    <a:chExt cx="1244833" cy="1020397"/>
                  </a:xfrm>
                  <a:grpFill/>
                </p:grpSpPr>
                <p:sp>
                  <p:nvSpPr>
                    <p:cNvPr id="2412" name="Google Shape;4564;p72">
                      <a:extLst>
                        <a:ext uri="{FF2B5EF4-FFF2-40B4-BE49-F238E27FC236}">
                          <a16:creationId xmlns:a16="http://schemas.microsoft.com/office/drawing/2014/main" id="{122614E2-6728-2B4B-AF36-DB6A45E585D6}"/>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4565;p72">
                      <a:extLst>
                        <a:ext uri="{FF2B5EF4-FFF2-40B4-BE49-F238E27FC236}">
                          <a16:creationId xmlns:a16="http://schemas.microsoft.com/office/drawing/2014/main" id="{2B113A26-48DF-AF4D-AB4A-3D95F322CBA2}"/>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4566;p72">
                      <a:extLst>
                        <a:ext uri="{FF2B5EF4-FFF2-40B4-BE49-F238E27FC236}">
                          <a16:creationId xmlns:a16="http://schemas.microsoft.com/office/drawing/2014/main" id="{C80955B3-A146-EE4F-926F-ADC28FD3DACD}"/>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4567;p72">
                      <a:extLst>
                        <a:ext uri="{FF2B5EF4-FFF2-40B4-BE49-F238E27FC236}">
                          <a16:creationId xmlns:a16="http://schemas.microsoft.com/office/drawing/2014/main" id="{5787FEE1-0A10-6741-AB58-96EE5364B12A}"/>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4568;p72">
                      <a:extLst>
                        <a:ext uri="{FF2B5EF4-FFF2-40B4-BE49-F238E27FC236}">
                          <a16:creationId xmlns:a16="http://schemas.microsoft.com/office/drawing/2014/main" id="{B4FF4412-84D9-9842-9EE1-3E85B70C8354}"/>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4569;p72">
                      <a:extLst>
                        <a:ext uri="{FF2B5EF4-FFF2-40B4-BE49-F238E27FC236}">
                          <a16:creationId xmlns:a16="http://schemas.microsoft.com/office/drawing/2014/main" id="{B235DE3F-3F83-8541-A4CC-0369553193F4}"/>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4570;p72">
                      <a:extLst>
                        <a:ext uri="{FF2B5EF4-FFF2-40B4-BE49-F238E27FC236}">
                          <a16:creationId xmlns:a16="http://schemas.microsoft.com/office/drawing/2014/main" id="{C8266C70-2D40-0645-9666-923034CF25E6}"/>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4571;p72">
                      <a:extLst>
                        <a:ext uri="{FF2B5EF4-FFF2-40B4-BE49-F238E27FC236}">
                          <a16:creationId xmlns:a16="http://schemas.microsoft.com/office/drawing/2014/main" id="{526E2481-DDB0-9C42-9303-8EAAC79D090A}"/>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0" name="Google Shape;4572;p72">
                      <a:extLst>
                        <a:ext uri="{FF2B5EF4-FFF2-40B4-BE49-F238E27FC236}">
                          <a16:creationId xmlns:a16="http://schemas.microsoft.com/office/drawing/2014/main" id="{4811E00A-9183-5449-863C-B842C673C4CD}"/>
                        </a:ext>
                      </a:extLst>
                    </p:cNvPr>
                    <p:cNvGrpSpPr/>
                    <p:nvPr/>
                  </p:nvGrpSpPr>
                  <p:grpSpPr>
                    <a:xfrm>
                      <a:off x="4579164" y="3203653"/>
                      <a:ext cx="1244833" cy="1020397"/>
                      <a:chOff x="4579164" y="3203653"/>
                      <a:chExt cx="1244833" cy="1020397"/>
                    </a:xfrm>
                    <a:grpFill/>
                  </p:grpSpPr>
                  <p:sp>
                    <p:nvSpPr>
                      <p:cNvPr id="2421" name="Google Shape;4573;p72">
                        <a:extLst>
                          <a:ext uri="{FF2B5EF4-FFF2-40B4-BE49-F238E27FC236}">
                            <a16:creationId xmlns:a16="http://schemas.microsoft.com/office/drawing/2014/main" id="{2C2D17E7-A409-1C44-AD10-569E6DCC1ABB}"/>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4574;p72">
                        <a:extLst>
                          <a:ext uri="{FF2B5EF4-FFF2-40B4-BE49-F238E27FC236}">
                            <a16:creationId xmlns:a16="http://schemas.microsoft.com/office/drawing/2014/main" id="{C5486E60-349B-FF49-8107-E12159482F63}"/>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4575;p72">
                        <a:extLst>
                          <a:ext uri="{FF2B5EF4-FFF2-40B4-BE49-F238E27FC236}">
                            <a16:creationId xmlns:a16="http://schemas.microsoft.com/office/drawing/2014/main" id="{1727FFDE-C716-7E4C-A25C-09C6C506AEDE}"/>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4576;p72">
                        <a:extLst>
                          <a:ext uri="{FF2B5EF4-FFF2-40B4-BE49-F238E27FC236}">
                            <a16:creationId xmlns:a16="http://schemas.microsoft.com/office/drawing/2014/main" id="{A6B3F7C7-344E-CF4F-99AD-F0EE128AA111}"/>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4577;p72">
                        <a:extLst>
                          <a:ext uri="{FF2B5EF4-FFF2-40B4-BE49-F238E27FC236}">
                            <a16:creationId xmlns:a16="http://schemas.microsoft.com/office/drawing/2014/main" id="{62D15896-DDAC-7C45-992A-59917BE45777}"/>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4578;p72">
                        <a:extLst>
                          <a:ext uri="{FF2B5EF4-FFF2-40B4-BE49-F238E27FC236}">
                            <a16:creationId xmlns:a16="http://schemas.microsoft.com/office/drawing/2014/main" id="{0969CDB3-725D-7647-98C0-898A1249B004}"/>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4579;p72">
                        <a:extLst>
                          <a:ext uri="{FF2B5EF4-FFF2-40B4-BE49-F238E27FC236}">
                            <a16:creationId xmlns:a16="http://schemas.microsoft.com/office/drawing/2014/main" id="{A3DA1DCF-E47B-A549-A5BA-EF2590BF8C44}"/>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4580;p72">
                        <a:extLst>
                          <a:ext uri="{FF2B5EF4-FFF2-40B4-BE49-F238E27FC236}">
                            <a16:creationId xmlns:a16="http://schemas.microsoft.com/office/drawing/2014/main" id="{59E1BDC9-5DF8-4241-9F62-C3A268C4A442}"/>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4581;p72">
                        <a:extLst>
                          <a:ext uri="{FF2B5EF4-FFF2-40B4-BE49-F238E27FC236}">
                            <a16:creationId xmlns:a16="http://schemas.microsoft.com/office/drawing/2014/main" id="{3EB66C72-EDA4-3C48-A5AA-7E06A6275BCF}"/>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4582;p72">
                        <a:extLst>
                          <a:ext uri="{FF2B5EF4-FFF2-40B4-BE49-F238E27FC236}">
                            <a16:creationId xmlns:a16="http://schemas.microsoft.com/office/drawing/2014/main" id="{D330FA2A-3FC5-7043-B1DD-FDA72E22DBD7}"/>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4583;p72">
                        <a:extLst>
                          <a:ext uri="{FF2B5EF4-FFF2-40B4-BE49-F238E27FC236}">
                            <a16:creationId xmlns:a16="http://schemas.microsoft.com/office/drawing/2014/main" id="{B4324F98-8972-6147-9A68-5FAD27100051}"/>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4584;p72">
                        <a:extLst>
                          <a:ext uri="{FF2B5EF4-FFF2-40B4-BE49-F238E27FC236}">
                            <a16:creationId xmlns:a16="http://schemas.microsoft.com/office/drawing/2014/main" id="{338EFB6F-5A93-2144-8E61-89143106F768}"/>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4585;p72">
                        <a:extLst>
                          <a:ext uri="{FF2B5EF4-FFF2-40B4-BE49-F238E27FC236}">
                            <a16:creationId xmlns:a16="http://schemas.microsoft.com/office/drawing/2014/main" id="{452328E8-4775-BA4A-B452-ED4A176E83C2}"/>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4586;p72">
                        <a:extLst>
                          <a:ext uri="{FF2B5EF4-FFF2-40B4-BE49-F238E27FC236}">
                            <a16:creationId xmlns:a16="http://schemas.microsoft.com/office/drawing/2014/main" id="{54421481-EBC6-6D4C-A39D-759145D5BDD1}"/>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4587;p72">
                        <a:extLst>
                          <a:ext uri="{FF2B5EF4-FFF2-40B4-BE49-F238E27FC236}">
                            <a16:creationId xmlns:a16="http://schemas.microsoft.com/office/drawing/2014/main" id="{90BFF37E-82EB-BC44-980D-91E9BB231848}"/>
                          </a:ext>
                        </a:extLst>
                      </p:cNvPr>
                      <p:cNvGrpSpPr/>
                      <p:nvPr/>
                    </p:nvGrpSpPr>
                    <p:grpSpPr>
                      <a:xfrm>
                        <a:off x="4579164" y="3203653"/>
                        <a:ext cx="1244833" cy="1020397"/>
                        <a:chOff x="4579164" y="3203653"/>
                        <a:chExt cx="1244833" cy="1020397"/>
                      </a:xfrm>
                      <a:grpFill/>
                    </p:grpSpPr>
                    <p:sp>
                      <p:nvSpPr>
                        <p:cNvPr id="2436" name="Google Shape;4588;p72">
                          <a:extLst>
                            <a:ext uri="{FF2B5EF4-FFF2-40B4-BE49-F238E27FC236}">
                              <a16:creationId xmlns:a16="http://schemas.microsoft.com/office/drawing/2014/main" id="{B19AB25E-E5D7-414D-A1E8-A94D52B95165}"/>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4589;p72">
                          <a:extLst>
                            <a:ext uri="{FF2B5EF4-FFF2-40B4-BE49-F238E27FC236}">
                              <a16:creationId xmlns:a16="http://schemas.microsoft.com/office/drawing/2014/main" id="{641121D4-A46E-5848-B376-E195B84D607B}"/>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4590;p72">
                          <a:extLst>
                            <a:ext uri="{FF2B5EF4-FFF2-40B4-BE49-F238E27FC236}">
                              <a16:creationId xmlns:a16="http://schemas.microsoft.com/office/drawing/2014/main" id="{EA354B29-B74B-9C4F-A1AE-20418AFF77AC}"/>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4591;p72">
                          <a:extLst>
                            <a:ext uri="{FF2B5EF4-FFF2-40B4-BE49-F238E27FC236}">
                              <a16:creationId xmlns:a16="http://schemas.microsoft.com/office/drawing/2014/main" id="{1C82E4A4-39E6-A046-8E90-171143D4BFCC}"/>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4592;p72">
                          <a:extLst>
                            <a:ext uri="{FF2B5EF4-FFF2-40B4-BE49-F238E27FC236}">
                              <a16:creationId xmlns:a16="http://schemas.microsoft.com/office/drawing/2014/main" id="{1EB13845-FC98-844C-A01B-DDD08156DBDB}"/>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4593;p72">
                          <a:extLst>
                            <a:ext uri="{FF2B5EF4-FFF2-40B4-BE49-F238E27FC236}">
                              <a16:creationId xmlns:a16="http://schemas.microsoft.com/office/drawing/2014/main" id="{8DF347C0-BDA9-144B-B7CF-96FF3B439210}"/>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4594;p72">
                          <a:extLst>
                            <a:ext uri="{FF2B5EF4-FFF2-40B4-BE49-F238E27FC236}">
                              <a16:creationId xmlns:a16="http://schemas.microsoft.com/office/drawing/2014/main" id="{E0EC3E40-F3ED-5E42-B245-4E9387F4AD16}"/>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4595;p72">
                          <a:extLst>
                            <a:ext uri="{FF2B5EF4-FFF2-40B4-BE49-F238E27FC236}">
                              <a16:creationId xmlns:a16="http://schemas.microsoft.com/office/drawing/2014/main" id="{CEA3F448-A773-0B44-99F5-59FC5B4F3D94}"/>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4596;p72">
                          <a:extLst>
                            <a:ext uri="{FF2B5EF4-FFF2-40B4-BE49-F238E27FC236}">
                              <a16:creationId xmlns:a16="http://schemas.microsoft.com/office/drawing/2014/main" id="{34770BA6-8F03-6C4A-A959-8ED04C992B29}"/>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4597;p72">
                          <a:extLst>
                            <a:ext uri="{FF2B5EF4-FFF2-40B4-BE49-F238E27FC236}">
                              <a16:creationId xmlns:a16="http://schemas.microsoft.com/office/drawing/2014/main" id="{4467D023-D7E5-6540-8308-AD3411F7A0B6}"/>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4598;p72">
                          <a:extLst>
                            <a:ext uri="{FF2B5EF4-FFF2-40B4-BE49-F238E27FC236}">
                              <a16:creationId xmlns:a16="http://schemas.microsoft.com/office/drawing/2014/main" id="{B6E7201B-DC5A-7D48-A74D-728548A36816}"/>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4599;p72">
                          <a:extLst>
                            <a:ext uri="{FF2B5EF4-FFF2-40B4-BE49-F238E27FC236}">
                              <a16:creationId xmlns:a16="http://schemas.microsoft.com/office/drawing/2014/main" id="{9955B69E-4D90-D640-A5DD-CB85F50EF3FD}"/>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4600;p72">
                          <a:extLst>
                            <a:ext uri="{FF2B5EF4-FFF2-40B4-BE49-F238E27FC236}">
                              <a16:creationId xmlns:a16="http://schemas.microsoft.com/office/drawing/2014/main" id="{57DF1C89-5BC1-A84D-8579-580D4160D31C}"/>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4601;p72">
                          <a:extLst>
                            <a:ext uri="{FF2B5EF4-FFF2-40B4-BE49-F238E27FC236}">
                              <a16:creationId xmlns:a16="http://schemas.microsoft.com/office/drawing/2014/main" id="{746CAB8C-6DBB-8C48-BC11-FED7E9033959}"/>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4602;p72">
                          <a:extLst>
                            <a:ext uri="{FF2B5EF4-FFF2-40B4-BE49-F238E27FC236}">
                              <a16:creationId xmlns:a16="http://schemas.microsoft.com/office/drawing/2014/main" id="{5B745081-2A95-7344-9273-F1CA5AD99137}"/>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4603;p72">
                          <a:extLst>
                            <a:ext uri="{FF2B5EF4-FFF2-40B4-BE49-F238E27FC236}">
                              <a16:creationId xmlns:a16="http://schemas.microsoft.com/office/drawing/2014/main" id="{B403D035-E02B-1C4D-86E0-A80656233119}"/>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4604;p72">
                          <a:extLst>
                            <a:ext uri="{FF2B5EF4-FFF2-40B4-BE49-F238E27FC236}">
                              <a16:creationId xmlns:a16="http://schemas.microsoft.com/office/drawing/2014/main" id="{00F5F021-AB0A-8940-989D-CD19162D8CDD}"/>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4605;p72">
                          <a:extLst>
                            <a:ext uri="{FF2B5EF4-FFF2-40B4-BE49-F238E27FC236}">
                              <a16:creationId xmlns:a16="http://schemas.microsoft.com/office/drawing/2014/main" id="{57F8703F-F29E-2544-B2DB-568B67EEE1D6}"/>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4606;p72">
                          <a:extLst>
                            <a:ext uri="{FF2B5EF4-FFF2-40B4-BE49-F238E27FC236}">
                              <a16:creationId xmlns:a16="http://schemas.microsoft.com/office/drawing/2014/main" id="{AE714837-D719-8F43-A1B1-298012E098A4}"/>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4607;p72">
                          <a:extLst>
                            <a:ext uri="{FF2B5EF4-FFF2-40B4-BE49-F238E27FC236}">
                              <a16:creationId xmlns:a16="http://schemas.microsoft.com/office/drawing/2014/main" id="{421C0FBB-604F-5B4A-B1E0-B2C0609DDD4A}"/>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4608;p72">
                          <a:extLst>
                            <a:ext uri="{FF2B5EF4-FFF2-40B4-BE49-F238E27FC236}">
                              <a16:creationId xmlns:a16="http://schemas.microsoft.com/office/drawing/2014/main" id="{581AB830-C278-EA4F-911D-547A12891605}"/>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4609;p72">
                          <a:extLst>
                            <a:ext uri="{FF2B5EF4-FFF2-40B4-BE49-F238E27FC236}">
                              <a16:creationId xmlns:a16="http://schemas.microsoft.com/office/drawing/2014/main" id="{44176858-8E82-ED4C-9A3F-CCC77D671E6F}"/>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4610;p72">
                          <a:extLst>
                            <a:ext uri="{FF2B5EF4-FFF2-40B4-BE49-F238E27FC236}">
                              <a16:creationId xmlns:a16="http://schemas.microsoft.com/office/drawing/2014/main" id="{17BB7939-C408-424E-BE11-2F7A4D74ACA1}"/>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4611;p72">
                          <a:extLst>
                            <a:ext uri="{FF2B5EF4-FFF2-40B4-BE49-F238E27FC236}">
                              <a16:creationId xmlns:a16="http://schemas.microsoft.com/office/drawing/2014/main" id="{D1BC8F4D-FB1A-454A-BCC4-6488B9FA8EF5}"/>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0" name="Google Shape;4612;p72">
                          <a:extLst>
                            <a:ext uri="{FF2B5EF4-FFF2-40B4-BE49-F238E27FC236}">
                              <a16:creationId xmlns:a16="http://schemas.microsoft.com/office/drawing/2014/main" id="{F3CC2470-7264-CF43-9513-A0AB14668410}"/>
                            </a:ext>
                          </a:extLst>
                        </p:cNvPr>
                        <p:cNvGrpSpPr/>
                        <p:nvPr/>
                      </p:nvGrpSpPr>
                      <p:grpSpPr>
                        <a:xfrm>
                          <a:off x="4579164" y="3203653"/>
                          <a:ext cx="1244833" cy="1020397"/>
                          <a:chOff x="4579164" y="3203653"/>
                          <a:chExt cx="1244833" cy="1020397"/>
                        </a:xfrm>
                        <a:grpFill/>
                      </p:grpSpPr>
                      <p:sp>
                        <p:nvSpPr>
                          <p:cNvPr id="2462" name="Google Shape;4613;p72">
                            <a:extLst>
                              <a:ext uri="{FF2B5EF4-FFF2-40B4-BE49-F238E27FC236}">
                                <a16:creationId xmlns:a16="http://schemas.microsoft.com/office/drawing/2014/main" id="{75BA226F-AE0B-5241-8832-3D1A19A940BE}"/>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4614;p72">
                            <a:extLst>
                              <a:ext uri="{FF2B5EF4-FFF2-40B4-BE49-F238E27FC236}">
                                <a16:creationId xmlns:a16="http://schemas.microsoft.com/office/drawing/2014/main" id="{676F5612-6B03-7443-A15F-F3530B703CF6}"/>
                              </a:ext>
                            </a:extLst>
                          </p:cNvPr>
                          <p:cNvGrpSpPr/>
                          <p:nvPr/>
                        </p:nvGrpSpPr>
                        <p:grpSpPr>
                          <a:xfrm>
                            <a:off x="4579164" y="3203653"/>
                            <a:ext cx="1244833" cy="1020397"/>
                            <a:chOff x="4579164" y="3203653"/>
                            <a:chExt cx="1244833" cy="1020397"/>
                          </a:xfrm>
                          <a:grpFill/>
                        </p:grpSpPr>
                        <p:sp>
                          <p:nvSpPr>
                            <p:cNvPr id="2464" name="Google Shape;4615;p72">
                              <a:extLst>
                                <a:ext uri="{FF2B5EF4-FFF2-40B4-BE49-F238E27FC236}">
                                  <a16:creationId xmlns:a16="http://schemas.microsoft.com/office/drawing/2014/main" id="{2C0FEABC-D8D1-3B4A-85A8-BD030640E727}"/>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4616;p72">
                              <a:extLst>
                                <a:ext uri="{FF2B5EF4-FFF2-40B4-BE49-F238E27FC236}">
                                  <a16:creationId xmlns:a16="http://schemas.microsoft.com/office/drawing/2014/main" id="{01EB4BC6-AB5B-CA4E-BB6B-0EB00F240EF4}"/>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4617;p72">
                              <a:extLst>
                                <a:ext uri="{FF2B5EF4-FFF2-40B4-BE49-F238E27FC236}">
                                  <a16:creationId xmlns:a16="http://schemas.microsoft.com/office/drawing/2014/main" id="{3497638C-7D7E-404E-973F-DA24B95C7ACF}"/>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4618;p72">
                              <a:extLst>
                                <a:ext uri="{FF2B5EF4-FFF2-40B4-BE49-F238E27FC236}">
                                  <a16:creationId xmlns:a16="http://schemas.microsoft.com/office/drawing/2014/main" id="{B9192FE6-99A1-BB43-9AF3-9EB13DD58F9D}"/>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4619;p72">
                              <a:extLst>
                                <a:ext uri="{FF2B5EF4-FFF2-40B4-BE49-F238E27FC236}">
                                  <a16:creationId xmlns:a16="http://schemas.microsoft.com/office/drawing/2014/main" id="{FCB63CC6-E177-5748-813E-7E44D14AF5DA}"/>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4620;p72">
                              <a:extLst>
                                <a:ext uri="{FF2B5EF4-FFF2-40B4-BE49-F238E27FC236}">
                                  <a16:creationId xmlns:a16="http://schemas.microsoft.com/office/drawing/2014/main" id="{97E96BC9-A3D6-E243-93EC-C84D2E357AE8}"/>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4621;p72">
                              <a:extLst>
                                <a:ext uri="{FF2B5EF4-FFF2-40B4-BE49-F238E27FC236}">
                                  <a16:creationId xmlns:a16="http://schemas.microsoft.com/office/drawing/2014/main" id="{3B61CD53-7D34-2441-B41B-BC66F31696BC}"/>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1" name="Google Shape;4622;p72">
                              <a:extLst>
                                <a:ext uri="{FF2B5EF4-FFF2-40B4-BE49-F238E27FC236}">
                                  <a16:creationId xmlns:a16="http://schemas.microsoft.com/office/drawing/2014/main" id="{B9C8BACB-C04B-8842-94EE-B019E1720F8F}"/>
                                </a:ext>
                              </a:extLst>
                            </p:cNvPr>
                            <p:cNvGrpSpPr/>
                            <p:nvPr/>
                          </p:nvGrpSpPr>
                          <p:grpSpPr>
                            <a:xfrm>
                              <a:off x="4579164" y="3203653"/>
                              <a:ext cx="1244833" cy="1020397"/>
                              <a:chOff x="4579164" y="3203653"/>
                              <a:chExt cx="1244833" cy="1020397"/>
                            </a:xfrm>
                            <a:grpFill/>
                          </p:grpSpPr>
                          <p:sp>
                            <p:nvSpPr>
                              <p:cNvPr id="2475" name="Google Shape;4623;p72">
                                <a:extLst>
                                  <a:ext uri="{FF2B5EF4-FFF2-40B4-BE49-F238E27FC236}">
                                    <a16:creationId xmlns:a16="http://schemas.microsoft.com/office/drawing/2014/main" id="{0CDAFEA6-CC72-384B-96DF-6137A005678E}"/>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4624;p72">
                                <a:extLst>
                                  <a:ext uri="{FF2B5EF4-FFF2-40B4-BE49-F238E27FC236}">
                                    <a16:creationId xmlns:a16="http://schemas.microsoft.com/office/drawing/2014/main" id="{40E0EC15-FEFB-694F-B391-DD14232CDD26}"/>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4625;p72">
                                <a:extLst>
                                  <a:ext uri="{FF2B5EF4-FFF2-40B4-BE49-F238E27FC236}">
                                    <a16:creationId xmlns:a16="http://schemas.microsoft.com/office/drawing/2014/main" id="{DAAA6065-CC19-7146-B5E6-DF81629667E8}"/>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4626;p72">
                                <a:extLst>
                                  <a:ext uri="{FF2B5EF4-FFF2-40B4-BE49-F238E27FC236}">
                                    <a16:creationId xmlns:a16="http://schemas.microsoft.com/office/drawing/2014/main" id="{CDDE0405-AA34-544F-9EA8-A44261678E77}"/>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4627;p72">
                                <a:extLst>
                                  <a:ext uri="{FF2B5EF4-FFF2-40B4-BE49-F238E27FC236}">
                                    <a16:creationId xmlns:a16="http://schemas.microsoft.com/office/drawing/2014/main" id="{17842044-274E-714F-9531-F87D5E472102}"/>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4628;p72">
                                <a:extLst>
                                  <a:ext uri="{FF2B5EF4-FFF2-40B4-BE49-F238E27FC236}">
                                    <a16:creationId xmlns:a16="http://schemas.microsoft.com/office/drawing/2014/main" id="{790F152D-FC7E-4A4C-95DD-BAC0352A810F}"/>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4629;p72">
                                <a:extLst>
                                  <a:ext uri="{FF2B5EF4-FFF2-40B4-BE49-F238E27FC236}">
                                    <a16:creationId xmlns:a16="http://schemas.microsoft.com/office/drawing/2014/main" id="{09953489-FF3F-DD4B-A65A-CAB4FEA914E3}"/>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4630;p72">
                                <a:extLst>
                                  <a:ext uri="{FF2B5EF4-FFF2-40B4-BE49-F238E27FC236}">
                                    <a16:creationId xmlns:a16="http://schemas.microsoft.com/office/drawing/2014/main" id="{BCD6CC04-B04F-CF4B-BD4F-88F30B637626}"/>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4631;p72">
                                <a:extLst>
                                  <a:ext uri="{FF2B5EF4-FFF2-40B4-BE49-F238E27FC236}">
                                    <a16:creationId xmlns:a16="http://schemas.microsoft.com/office/drawing/2014/main" id="{3B208D8E-8A3D-0E4D-B13B-6663117D3454}"/>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4632;p72">
                                <a:extLst>
                                  <a:ext uri="{FF2B5EF4-FFF2-40B4-BE49-F238E27FC236}">
                                    <a16:creationId xmlns:a16="http://schemas.microsoft.com/office/drawing/2014/main" id="{149289E7-2E6A-794C-A68B-B1BA3FD6DE4E}"/>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4633;p72">
                                <a:extLst>
                                  <a:ext uri="{FF2B5EF4-FFF2-40B4-BE49-F238E27FC236}">
                                    <a16:creationId xmlns:a16="http://schemas.microsoft.com/office/drawing/2014/main" id="{D938708B-6D4A-E646-A0F2-DF5BF59500E1}"/>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4634;p72">
                                <a:extLst>
                                  <a:ext uri="{FF2B5EF4-FFF2-40B4-BE49-F238E27FC236}">
                                    <a16:creationId xmlns:a16="http://schemas.microsoft.com/office/drawing/2014/main" id="{C8ACB6E7-0A5C-9246-97D8-4DC2002E9AA2}"/>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4635;p72">
                                <a:extLst>
                                  <a:ext uri="{FF2B5EF4-FFF2-40B4-BE49-F238E27FC236}">
                                    <a16:creationId xmlns:a16="http://schemas.microsoft.com/office/drawing/2014/main" id="{93294C8F-146D-4945-92D7-A516339790A1}"/>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8" name="Google Shape;4636;p72">
                                <a:extLst>
                                  <a:ext uri="{FF2B5EF4-FFF2-40B4-BE49-F238E27FC236}">
                                    <a16:creationId xmlns:a16="http://schemas.microsoft.com/office/drawing/2014/main" id="{B813902E-6CD1-F942-946B-BDE87D976174}"/>
                                  </a:ext>
                                </a:extLst>
                              </p:cNvPr>
                              <p:cNvGrpSpPr/>
                              <p:nvPr/>
                            </p:nvGrpSpPr>
                            <p:grpSpPr>
                              <a:xfrm>
                                <a:off x="4579164" y="3203653"/>
                                <a:ext cx="1244833" cy="1020397"/>
                                <a:chOff x="4579164" y="3203653"/>
                                <a:chExt cx="1244833" cy="1020397"/>
                              </a:xfrm>
                              <a:grpFill/>
                            </p:grpSpPr>
                            <p:sp>
                              <p:nvSpPr>
                                <p:cNvPr id="2489" name="Google Shape;4637;p72">
                                  <a:extLst>
                                    <a:ext uri="{FF2B5EF4-FFF2-40B4-BE49-F238E27FC236}">
                                      <a16:creationId xmlns:a16="http://schemas.microsoft.com/office/drawing/2014/main" id="{CFD2439E-0762-8748-9A5C-058363A2C468}"/>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4638;p72">
                                  <a:extLst>
                                    <a:ext uri="{FF2B5EF4-FFF2-40B4-BE49-F238E27FC236}">
                                      <a16:creationId xmlns:a16="http://schemas.microsoft.com/office/drawing/2014/main" id="{4039B84E-057F-B44D-A43E-B95DA2D1E827}"/>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4639;p72">
                                  <a:extLst>
                                    <a:ext uri="{FF2B5EF4-FFF2-40B4-BE49-F238E27FC236}">
                                      <a16:creationId xmlns:a16="http://schemas.microsoft.com/office/drawing/2014/main" id="{41FCE873-F09E-0644-8135-7A20E08577DC}"/>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4640;p72">
                                  <a:extLst>
                                    <a:ext uri="{FF2B5EF4-FFF2-40B4-BE49-F238E27FC236}">
                                      <a16:creationId xmlns:a16="http://schemas.microsoft.com/office/drawing/2014/main" id="{4FD54DDC-F8DE-8A43-9624-F122542F5529}"/>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4641;p72">
                                  <a:extLst>
                                    <a:ext uri="{FF2B5EF4-FFF2-40B4-BE49-F238E27FC236}">
                                      <a16:creationId xmlns:a16="http://schemas.microsoft.com/office/drawing/2014/main" id="{ABA60477-A00D-9E48-A0E9-53F21223BFEB}"/>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4642;p72">
                                  <a:extLst>
                                    <a:ext uri="{FF2B5EF4-FFF2-40B4-BE49-F238E27FC236}">
                                      <a16:creationId xmlns:a16="http://schemas.microsoft.com/office/drawing/2014/main" id="{9C62630C-6283-404F-B439-441D71D64A1A}"/>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4643;p72">
                                  <a:extLst>
                                    <a:ext uri="{FF2B5EF4-FFF2-40B4-BE49-F238E27FC236}">
                                      <a16:creationId xmlns:a16="http://schemas.microsoft.com/office/drawing/2014/main" id="{F656EBA8-5C30-5442-97EF-51D30DEFE2E6}"/>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6" name="Google Shape;4644;p72">
                                  <a:extLst>
                                    <a:ext uri="{FF2B5EF4-FFF2-40B4-BE49-F238E27FC236}">
                                      <a16:creationId xmlns:a16="http://schemas.microsoft.com/office/drawing/2014/main" id="{477FB27D-4A29-1647-BF5E-6A1EEDFF2EFF}"/>
                                    </a:ext>
                                  </a:extLst>
                                </p:cNvPr>
                                <p:cNvGrpSpPr/>
                                <p:nvPr/>
                              </p:nvGrpSpPr>
                              <p:grpSpPr>
                                <a:xfrm>
                                  <a:off x="4579164" y="3203653"/>
                                  <a:ext cx="1244833" cy="1020397"/>
                                  <a:chOff x="4579164" y="3203653"/>
                                  <a:chExt cx="1244833" cy="1020397"/>
                                </a:xfrm>
                                <a:grpFill/>
                              </p:grpSpPr>
                              <p:sp>
                                <p:nvSpPr>
                                  <p:cNvPr id="2497" name="Google Shape;4645;p72">
                                    <a:extLst>
                                      <a:ext uri="{FF2B5EF4-FFF2-40B4-BE49-F238E27FC236}">
                                        <a16:creationId xmlns:a16="http://schemas.microsoft.com/office/drawing/2014/main" id="{802BF5F0-A61B-5849-B4B6-6753E57F7FEB}"/>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4646;p72">
                                    <a:extLst>
                                      <a:ext uri="{FF2B5EF4-FFF2-40B4-BE49-F238E27FC236}">
                                        <a16:creationId xmlns:a16="http://schemas.microsoft.com/office/drawing/2014/main" id="{9DC33B7C-EAA1-924A-98A1-677612E0875C}"/>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4647;p72">
                                    <a:extLst>
                                      <a:ext uri="{FF2B5EF4-FFF2-40B4-BE49-F238E27FC236}">
                                        <a16:creationId xmlns:a16="http://schemas.microsoft.com/office/drawing/2014/main" id="{91FA4DDD-13F0-D74A-B9F3-E41D35B058F6}"/>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4648;p72">
                                    <a:extLst>
                                      <a:ext uri="{FF2B5EF4-FFF2-40B4-BE49-F238E27FC236}">
                                        <a16:creationId xmlns:a16="http://schemas.microsoft.com/office/drawing/2014/main" id="{F39EC092-E721-A542-99CB-1867158C9C7E}"/>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4649;p72">
                                    <a:extLst>
                                      <a:ext uri="{FF2B5EF4-FFF2-40B4-BE49-F238E27FC236}">
                                        <a16:creationId xmlns:a16="http://schemas.microsoft.com/office/drawing/2014/main" id="{BC95DAC9-1991-9C44-8EAA-59B78754E3CE}"/>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2" name="Google Shape;4650;p72">
                                    <a:extLst>
                                      <a:ext uri="{FF2B5EF4-FFF2-40B4-BE49-F238E27FC236}">
                                        <a16:creationId xmlns:a16="http://schemas.microsoft.com/office/drawing/2014/main" id="{BF22DC76-B5AF-7A43-AC4F-119C3D1EBE4D}"/>
                                      </a:ext>
                                    </a:extLst>
                                  </p:cNvPr>
                                  <p:cNvGrpSpPr/>
                                  <p:nvPr/>
                                </p:nvGrpSpPr>
                                <p:grpSpPr>
                                  <a:xfrm>
                                    <a:off x="4579164" y="3203653"/>
                                    <a:ext cx="1244833" cy="1020397"/>
                                    <a:chOff x="4579164" y="3203653"/>
                                    <a:chExt cx="1244833" cy="1020397"/>
                                  </a:xfrm>
                                  <a:grpFill/>
                                </p:grpSpPr>
                                <p:sp>
                                  <p:nvSpPr>
                                    <p:cNvPr id="2503" name="Google Shape;4651;p72">
                                      <a:extLst>
                                        <a:ext uri="{FF2B5EF4-FFF2-40B4-BE49-F238E27FC236}">
                                          <a16:creationId xmlns:a16="http://schemas.microsoft.com/office/drawing/2014/main" id="{1AE980E6-C37D-FF41-9E93-87296DBC9522}"/>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4652;p72">
                                      <a:extLst>
                                        <a:ext uri="{FF2B5EF4-FFF2-40B4-BE49-F238E27FC236}">
                                          <a16:creationId xmlns:a16="http://schemas.microsoft.com/office/drawing/2014/main" id="{0ACBA131-ECEB-A644-9F1E-02BBCD9317C6}"/>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4653;p72">
                                      <a:extLst>
                                        <a:ext uri="{FF2B5EF4-FFF2-40B4-BE49-F238E27FC236}">
                                          <a16:creationId xmlns:a16="http://schemas.microsoft.com/office/drawing/2014/main" id="{9316B7BA-E959-2E42-B0D2-4E7B6A481BF0}"/>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4654;p72">
                                      <a:extLst>
                                        <a:ext uri="{FF2B5EF4-FFF2-40B4-BE49-F238E27FC236}">
                                          <a16:creationId xmlns:a16="http://schemas.microsoft.com/office/drawing/2014/main" id="{E311275A-3811-5541-A35F-437FA0DB87A9}"/>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2472" name="Google Shape;4655;p72">
                              <a:extLst>
                                <a:ext uri="{FF2B5EF4-FFF2-40B4-BE49-F238E27FC236}">
                                  <a16:creationId xmlns:a16="http://schemas.microsoft.com/office/drawing/2014/main" id="{61A2A9F2-AA3F-9C4B-B32B-066AC25B0D8C}"/>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4656;p72">
                              <a:extLst>
                                <a:ext uri="{FF2B5EF4-FFF2-40B4-BE49-F238E27FC236}">
                                  <a16:creationId xmlns:a16="http://schemas.microsoft.com/office/drawing/2014/main" id="{78CB576C-E6F1-B74A-A84B-F8FB1A89FB48}"/>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4657;p72">
                              <a:extLst>
                                <a:ext uri="{FF2B5EF4-FFF2-40B4-BE49-F238E27FC236}">
                                  <a16:creationId xmlns:a16="http://schemas.microsoft.com/office/drawing/2014/main" id="{2289260E-1B19-624B-A6DD-3BD6B7478E84}"/>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61" name="Google Shape;4658;p72">
                          <a:extLst>
                            <a:ext uri="{FF2B5EF4-FFF2-40B4-BE49-F238E27FC236}">
                              <a16:creationId xmlns:a16="http://schemas.microsoft.com/office/drawing/2014/main" id="{C4E50062-F2D3-6F46-BFE9-BD47CC1BE469}"/>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089" name="Google Shape;4659;p72">
                <a:extLst>
                  <a:ext uri="{FF2B5EF4-FFF2-40B4-BE49-F238E27FC236}">
                    <a16:creationId xmlns:a16="http://schemas.microsoft.com/office/drawing/2014/main" id="{DE64760F-461F-8C44-9442-0FD667EC83A5}"/>
                  </a:ext>
                </a:extLst>
              </p:cNvPr>
              <p:cNvGrpSpPr/>
              <p:nvPr/>
            </p:nvGrpSpPr>
            <p:grpSpPr>
              <a:xfrm>
                <a:off x="4595437" y="3598775"/>
                <a:ext cx="37776" cy="32451"/>
                <a:chOff x="4595437" y="3598775"/>
                <a:chExt cx="37776" cy="32451"/>
              </a:xfrm>
              <a:grpFill/>
            </p:grpSpPr>
            <p:sp>
              <p:nvSpPr>
                <p:cNvPr id="2404" name="Google Shape;4660;p72">
                  <a:extLst>
                    <a:ext uri="{FF2B5EF4-FFF2-40B4-BE49-F238E27FC236}">
                      <a16:creationId xmlns:a16="http://schemas.microsoft.com/office/drawing/2014/main" id="{C194C2E6-BA30-EF41-943D-B22E32BA7951}"/>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4661;p72">
                  <a:extLst>
                    <a:ext uri="{FF2B5EF4-FFF2-40B4-BE49-F238E27FC236}">
                      <a16:creationId xmlns:a16="http://schemas.microsoft.com/office/drawing/2014/main" id="{6310DCF4-AEAA-284A-8F25-513061FA4894}"/>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4662;p72">
                <a:extLst>
                  <a:ext uri="{FF2B5EF4-FFF2-40B4-BE49-F238E27FC236}">
                    <a16:creationId xmlns:a16="http://schemas.microsoft.com/office/drawing/2014/main" id="{9734BBD7-A665-D346-B194-36554A5FC428}"/>
                  </a:ext>
                </a:extLst>
              </p:cNvPr>
              <p:cNvGrpSpPr/>
              <p:nvPr/>
            </p:nvGrpSpPr>
            <p:grpSpPr>
              <a:xfrm>
                <a:off x="4641864" y="3524443"/>
                <a:ext cx="37776" cy="32380"/>
                <a:chOff x="4641864" y="3524443"/>
                <a:chExt cx="37776" cy="32380"/>
              </a:xfrm>
              <a:grpFill/>
            </p:grpSpPr>
            <p:sp>
              <p:nvSpPr>
                <p:cNvPr id="2402" name="Google Shape;4663;p72">
                  <a:extLst>
                    <a:ext uri="{FF2B5EF4-FFF2-40B4-BE49-F238E27FC236}">
                      <a16:creationId xmlns:a16="http://schemas.microsoft.com/office/drawing/2014/main" id="{745C826B-97F5-C34D-B4C2-2939F51ED9A4}"/>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4664;p72">
                  <a:extLst>
                    <a:ext uri="{FF2B5EF4-FFF2-40B4-BE49-F238E27FC236}">
                      <a16:creationId xmlns:a16="http://schemas.microsoft.com/office/drawing/2014/main" id="{47CE1113-7572-1C44-9E8E-477B6941BEA5}"/>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4665;p72">
                <a:extLst>
                  <a:ext uri="{FF2B5EF4-FFF2-40B4-BE49-F238E27FC236}">
                    <a16:creationId xmlns:a16="http://schemas.microsoft.com/office/drawing/2014/main" id="{C20F646E-577C-524F-83FF-4EB7B7F4661D}"/>
                  </a:ext>
                </a:extLst>
              </p:cNvPr>
              <p:cNvGrpSpPr/>
              <p:nvPr/>
            </p:nvGrpSpPr>
            <p:grpSpPr>
              <a:xfrm>
                <a:off x="4648431" y="3893901"/>
                <a:ext cx="37776" cy="32357"/>
                <a:chOff x="4648431" y="3893901"/>
                <a:chExt cx="37776" cy="32357"/>
              </a:xfrm>
              <a:grpFill/>
            </p:grpSpPr>
            <p:sp>
              <p:nvSpPr>
                <p:cNvPr id="2400" name="Google Shape;4666;p72">
                  <a:extLst>
                    <a:ext uri="{FF2B5EF4-FFF2-40B4-BE49-F238E27FC236}">
                      <a16:creationId xmlns:a16="http://schemas.microsoft.com/office/drawing/2014/main" id="{2970A284-43D0-A14E-8381-0AA32E1A0229}"/>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4667;p72">
                  <a:extLst>
                    <a:ext uri="{FF2B5EF4-FFF2-40B4-BE49-F238E27FC236}">
                      <a16:creationId xmlns:a16="http://schemas.microsoft.com/office/drawing/2014/main" id="{2F424556-6AE1-FC41-A507-A74412C00117}"/>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4668;p72">
                <a:extLst>
                  <a:ext uri="{FF2B5EF4-FFF2-40B4-BE49-F238E27FC236}">
                    <a16:creationId xmlns:a16="http://schemas.microsoft.com/office/drawing/2014/main" id="{1C6F1182-8E04-5942-9B34-E875E3F3C86D}"/>
                  </a:ext>
                </a:extLst>
              </p:cNvPr>
              <p:cNvGrpSpPr/>
              <p:nvPr/>
            </p:nvGrpSpPr>
            <p:grpSpPr>
              <a:xfrm>
                <a:off x="4567752" y="3722908"/>
                <a:ext cx="37870" cy="32380"/>
                <a:chOff x="4567752" y="3722908"/>
                <a:chExt cx="37870" cy="32380"/>
              </a:xfrm>
              <a:grpFill/>
            </p:grpSpPr>
            <p:sp>
              <p:nvSpPr>
                <p:cNvPr id="2398" name="Google Shape;4669;p72">
                  <a:extLst>
                    <a:ext uri="{FF2B5EF4-FFF2-40B4-BE49-F238E27FC236}">
                      <a16:creationId xmlns:a16="http://schemas.microsoft.com/office/drawing/2014/main" id="{D205D061-98D8-5640-8FF2-FBA881E9BED7}"/>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4670;p72">
                  <a:extLst>
                    <a:ext uri="{FF2B5EF4-FFF2-40B4-BE49-F238E27FC236}">
                      <a16:creationId xmlns:a16="http://schemas.microsoft.com/office/drawing/2014/main" id="{D96AF556-BB31-3743-A5DB-FE2FF5670777}"/>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4671;p72">
                <a:extLst>
                  <a:ext uri="{FF2B5EF4-FFF2-40B4-BE49-F238E27FC236}">
                    <a16:creationId xmlns:a16="http://schemas.microsoft.com/office/drawing/2014/main" id="{1C5A1CE9-3779-9D4C-9723-875B52065C33}"/>
                  </a:ext>
                </a:extLst>
              </p:cNvPr>
              <p:cNvGrpSpPr/>
              <p:nvPr/>
            </p:nvGrpSpPr>
            <p:grpSpPr>
              <a:xfrm>
                <a:off x="4617506" y="3652052"/>
                <a:ext cx="37783" cy="32357"/>
                <a:chOff x="4617506" y="3652052"/>
                <a:chExt cx="37783" cy="32357"/>
              </a:xfrm>
              <a:grpFill/>
            </p:grpSpPr>
            <p:sp>
              <p:nvSpPr>
                <p:cNvPr id="2396" name="Google Shape;4672;p72">
                  <a:extLst>
                    <a:ext uri="{FF2B5EF4-FFF2-40B4-BE49-F238E27FC236}">
                      <a16:creationId xmlns:a16="http://schemas.microsoft.com/office/drawing/2014/main" id="{B50C8D84-ED48-0F46-983F-A1A423BBF934}"/>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4673;p72">
                  <a:extLst>
                    <a:ext uri="{FF2B5EF4-FFF2-40B4-BE49-F238E27FC236}">
                      <a16:creationId xmlns:a16="http://schemas.microsoft.com/office/drawing/2014/main" id="{006C5A6C-9C74-4346-8D16-2AB1698B31C4}"/>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4" name="Google Shape;4674;p72">
                <a:extLst>
                  <a:ext uri="{FF2B5EF4-FFF2-40B4-BE49-F238E27FC236}">
                    <a16:creationId xmlns:a16="http://schemas.microsoft.com/office/drawing/2014/main" id="{5C0E79B3-B0F2-3E4F-B65B-9C48E1E1B3AD}"/>
                  </a:ext>
                </a:extLst>
              </p:cNvPr>
              <p:cNvGrpSpPr/>
              <p:nvPr/>
            </p:nvGrpSpPr>
            <p:grpSpPr>
              <a:xfrm>
                <a:off x="4739005" y="3554149"/>
                <a:ext cx="37870" cy="32357"/>
                <a:chOff x="4739005" y="3554149"/>
                <a:chExt cx="37870" cy="32357"/>
              </a:xfrm>
              <a:grpFill/>
            </p:grpSpPr>
            <p:sp>
              <p:nvSpPr>
                <p:cNvPr id="2394" name="Google Shape;4675;p72">
                  <a:extLst>
                    <a:ext uri="{FF2B5EF4-FFF2-40B4-BE49-F238E27FC236}">
                      <a16:creationId xmlns:a16="http://schemas.microsoft.com/office/drawing/2014/main" id="{57856CFC-4AC3-7F42-B1F1-B226648C231D}"/>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4676;p72">
                  <a:extLst>
                    <a:ext uri="{FF2B5EF4-FFF2-40B4-BE49-F238E27FC236}">
                      <a16:creationId xmlns:a16="http://schemas.microsoft.com/office/drawing/2014/main" id="{6F7AF963-6FFA-B74B-ACC2-92044CF7B43D}"/>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4677;p72">
                <a:extLst>
                  <a:ext uri="{FF2B5EF4-FFF2-40B4-BE49-F238E27FC236}">
                    <a16:creationId xmlns:a16="http://schemas.microsoft.com/office/drawing/2014/main" id="{8162C093-F1B0-2D4E-9293-11DEA94FF74B}"/>
                  </a:ext>
                </a:extLst>
              </p:cNvPr>
              <p:cNvGrpSpPr/>
              <p:nvPr/>
            </p:nvGrpSpPr>
            <p:grpSpPr>
              <a:xfrm>
                <a:off x="4806557" y="3630258"/>
                <a:ext cx="37776" cy="32364"/>
                <a:chOff x="4806557" y="3630258"/>
                <a:chExt cx="37776" cy="32364"/>
              </a:xfrm>
              <a:grpFill/>
            </p:grpSpPr>
            <p:sp>
              <p:nvSpPr>
                <p:cNvPr id="2392" name="Google Shape;4678;p72">
                  <a:extLst>
                    <a:ext uri="{FF2B5EF4-FFF2-40B4-BE49-F238E27FC236}">
                      <a16:creationId xmlns:a16="http://schemas.microsoft.com/office/drawing/2014/main" id="{116A56D1-7E86-C842-AF32-7411CBCF544D}"/>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4679;p72">
                  <a:extLst>
                    <a:ext uri="{FF2B5EF4-FFF2-40B4-BE49-F238E27FC236}">
                      <a16:creationId xmlns:a16="http://schemas.microsoft.com/office/drawing/2014/main" id="{CDFB26A2-0AEE-CA46-A81A-91A28859C666}"/>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4680;p72">
                <a:extLst>
                  <a:ext uri="{FF2B5EF4-FFF2-40B4-BE49-F238E27FC236}">
                    <a16:creationId xmlns:a16="http://schemas.microsoft.com/office/drawing/2014/main" id="{E60768C3-4EE8-0443-9C65-6527DE1A5050}"/>
                  </a:ext>
                </a:extLst>
              </p:cNvPr>
              <p:cNvGrpSpPr/>
              <p:nvPr/>
            </p:nvGrpSpPr>
            <p:grpSpPr>
              <a:xfrm>
                <a:off x="4737007" y="4004357"/>
                <a:ext cx="37870" cy="32357"/>
                <a:chOff x="4737007" y="4004357"/>
                <a:chExt cx="37870" cy="32357"/>
              </a:xfrm>
              <a:grpFill/>
            </p:grpSpPr>
            <p:sp>
              <p:nvSpPr>
                <p:cNvPr id="2390" name="Google Shape;4681;p72">
                  <a:extLst>
                    <a:ext uri="{FF2B5EF4-FFF2-40B4-BE49-F238E27FC236}">
                      <a16:creationId xmlns:a16="http://schemas.microsoft.com/office/drawing/2014/main" id="{19CB4A80-7265-3F4A-A8F1-AEDB34928A12}"/>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4682;p72">
                  <a:extLst>
                    <a:ext uri="{FF2B5EF4-FFF2-40B4-BE49-F238E27FC236}">
                      <a16:creationId xmlns:a16="http://schemas.microsoft.com/office/drawing/2014/main" id="{EA000FB6-CEE4-9445-B1F1-91B5763FC52C}"/>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4683;p72">
                <a:extLst>
                  <a:ext uri="{FF2B5EF4-FFF2-40B4-BE49-F238E27FC236}">
                    <a16:creationId xmlns:a16="http://schemas.microsoft.com/office/drawing/2014/main" id="{FC88E470-E7B5-8845-9930-EEB07BA9E9EE}"/>
                  </a:ext>
                </a:extLst>
              </p:cNvPr>
              <p:cNvGrpSpPr/>
              <p:nvPr/>
            </p:nvGrpSpPr>
            <p:grpSpPr>
              <a:xfrm>
                <a:off x="4773634" y="4208627"/>
                <a:ext cx="37776" cy="32357"/>
                <a:chOff x="4773634" y="4208627"/>
                <a:chExt cx="37776" cy="32357"/>
              </a:xfrm>
              <a:grpFill/>
            </p:grpSpPr>
            <p:sp>
              <p:nvSpPr>
                <p:cNvPr id="2388" name="Google Shape;4684;p72">
                  <a:extLst>
                    <a:ext uri="{FF2B5EF4-FFF2-40B4-BE49-F238E27FC236}">
                      <a16:creationId xmlns:a16="http://schemas.microsoft.com/office/drawing/2014/main" id="{A9673E01-593B-474A-A3FB-204D0AE52270}"/>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4685;p72">
                  <a:extLst>
                    <a:ext uri="{FF2B5EF4-FFF2-40B4-BE49-F238E27FC236}">
                      <a16:creationId xmlns:a16="http://schemas.microsoft.com/office/drawing/2014/main" id="{A42F9740-78CC-2242-90EC-9366368E5AD3}"/>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4686;p72">
                <a:extLst>
                  <a:ext uri="{FF2B5EF4-FFF2-40B4-BE49-F238E27FC236}">
                    <a16:creationId xmlns:a16="http://schemas.microsoft.com/office/drawing/2014/main" id="{6C682EA0-9F40-8F4A-87D6-47C166DA7DE4}"/>
                  </a:ext>
                </a:extLst>
              </p:cNvPr>
              <p:cNvGrpSpPr/>
              <p:nvPr/>
            </p:nvGrpSpPr>
            <p:grpSpPr>
              <a:xfrm>
                <a:off x="4888282" y="4074764"/>
                <a:ext cx="37776" cy="32451"/>
                <a:chOff x="4888282" y="4074764"/>
                <a:chExt cx="37776" cy="32451"/>
              </a:xfrm>
              <a:grpFill/>
            </p:grpSpPr>
            <p:sp>
              <p:nvSpPr>
                <p:cNvPr id="2386" name="Google Shape;4687;p72">
                  <a:extLst>
                    <a:ext uri="{FF2B5EF4-FFF2-40B4-BE49-F238E27FC236}">
                      <a16:creationId xmlns:a16="http://schemas.microsoft.com/office/drawing/2014/main" id="{62CB5169-E525-404A-82AD-630119077C91}"/>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4688;p72">
                  <a:extLst>
                    <a:ext uri="{FF2B5EF4-FFF2-40B4-BE49-F238E27FC236}">
                      <a16:creationId xmlns:a16="http://schemas.microsoft.com/office/drawing/2014/main" id="{478A6AC9-F7EC-2649-9065-7C0665C79F26}"/>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4689;p72">
                <a:extLst>
                  <a:ext uri="{FF2B5EF4-FFF2-40B4-BE49-F238E27FC236}">
                    <a16:creationId xmlns:a16="http://schemas.microsoft.com/office/drawing/2014/main" id="{40764947-1DA9-8D45-9EA8-BD44D28B3AE1}"/>
                  </a:ext>
                </a:extLst>
              </p:cNvPr>
              <p:cNvGrpSpPr/>
              <p:nvPr/>
            </p:nvGrpSpPr>
            <p:grpSpPr>
              <a:xfrm>
                <a:off x="4901315" y="3804271"/>
                <a:ext cx="37776" cy="32364"/>
                <a:chOff x="4901315" y="3804271"/>
                <a:chExt cx="37776" cy="32364"/>
              </a:xfrm>
              <a:grpFill/>
            </p:grpSpPr>
            <p:sp>
              <p:nvSpPr>
                <p:cNvPr id="2384" name="Google Shape;4690;p72">
                  <a:extLst>
                    <a:ext uri="{FF2B5EF4-FFF2-40B4-BE49-F238E27FC236}">
                      <a16:creationId xmlns:a16="http://schemas.microsoft.com/office/drawing/2014/main" id="{EC221154-F5E4-1241-94D6-C9D37BD50D21}"/>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4691;p72">
                  <a:extLst>
                    <a:ext uri="{FF2B5EF4-FFF2-40B4-BE49-F238E27FC236}">
                      <a16:creationId xmlns:a16="http://schemas.microsoft.com/office/drawing/2014/main" id="{01959FC2-DE78-EB4E-81AF-3BC8058A71AB}"/>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4692;p72">
                <a:extLst>
                  <a:ext uri="{FF2B5EF4-FFF2-40B4-BE49-F238E27FC236}">
                    <a16:creationId xmlns:a16="http://schemas.microsoft.com/office/drawing/2014/main" id="{AA7C18E8-17B8-6F41-9B7C-C69B54A09B05}"/>
                  </a:ext>
                </a:extLst>
              </p:cNvPr>
              <p:cNvGrpSpPr/>
              <p:nvPr/>
            </p:nvGrpSpPr>
            <p:grpSpPr>
              <a:xfrm>
                <a:off x="4866394" y="3715035"/>
                <a:ext cx="37846" cy="32357"/>
                <a:chOff x="4866394" y="3715035"/>
                <a:chExt cx="37846" cy="32357"/>
              </a:xfrm>
              <a:grpFill/>
            </p:grpSpPr>
            <p:sp>
              <p:nvSpPr>
                <p:cNvPr id="2382" name="Google Shape;4693;p72">
                  <a:extLst>
                    <a:ext uri="{FF2B5EF4-FFF2-40B4-BE49-F238E27FC236}">
                      <a16:creationId xmlns:a16="http://schemas.microsoft.com/office/drawing/2014/main" id="{8AB2208A-1021-C642-AB2F-6D10908A64CB}"/>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4694;p72">
                  <a:extLst>
                    <a:ext uri="{FF2B5EF4-FFF2-40B4-BE49-F238E27FC236}">
                      <a16:creationId xmlns:a16="http://schemas.microsoft.com/office/drawing/2014/main" id="{B2B78045-5D07-8541-96AA-9B3DFA27BCBD}"/>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4695;p72">
                <a:extLst>
                  <a:ext uri="{FF2B5EF4-FFF2-40B4-BE49-F238E27FC236}">
                    <a16:creationId xmlns:a16="http://schemas.microsoft.com/office/drawing/2014/main" id="{16150647-E2A0-EB49-8188-0116C86A48BB}"/>
                  </a:ext>
                </a:extLst>
              </p:cNvPr>
              <p:cNvGrpSpPr/>
              <p:nvPr/>
            </p:nvGrpSpPr>
            <p:grpSpPr>
              <a:xfrm>
                <a:off x="4979233" y="3839798"/>
                <a:ext cx="37878" cy="32420"/>
                <a:chOff x="4979233" y="3839798"/>
                <a:chExt cx="37878" cy="32420"/>
              </a:xfrm>
              <a:grpFill/>
            </p:grpSpPr>
            <p:sp>
              <p:nvSpPr>
                <p:cNvPr id="2380" name="Google Shape;4696;p72">
                  <a:extLst>
                    <a:ext uri="{FF2B5EF4-FFF2-40B4-BE49-F238E27FC236}">
                      <a16:creationId xmlns:a16="http://schemas.microsoft.com/office/drawing/2014/main" id="{554EB639-94EC-5F47-BADE-9320BD00E3A0}"/>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4697;p72">
                  <a:extLst>
                    <a:ext uri="{FF2B5EF4-FFF2-40B4-BE49-F238E27FC236}">
                      <a16:creationId xmlns:a16="http://schemas.microsoft.com/office/drawing/2014/main" id="{A822B691-67E2-504E-9BE2-708E92F1D263}"/>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4698;p72">
                <a:extLst>
                  <a:ext uri="{FF2B5EF4-FFF2-40B4-BE49-F238E27FC236}">
                    <a16:creationId xmlns:a16="http://schemas.microsoft.com/office/drawing/2014/main" id="{0F15A3CC-09E0-2146-9882-ED1FAF93849D}"/>
                  </a:ext>
                </a:extLst>
              </p:cNvPr>
              <p:cNvGrpSpPr/>
              <p:nvPr/>
            </p:nvGrpSpPr>
            <p:grpSpPr>
              <a:xfrm>
                <a:off x="4790662" y="3679147"/>
                <a:ext cx="37783" cy="32380"/>
                <a:chOff x="4790662" y="3679147"/>
                <a:chExt cx="37783" cy="32380"/>
              </a:xfrm>
              <a:grpFill/>
            </p:grpSpPr>
            <p:sp>
              <p:nvSpPr>
                <p:cNvPr id="2378" name="Google Shape;4699;p72">
                  <a:extLst>
                    <a:ext uri="{FF2B5EF4-FFF2-40B4-BE49-F238E27FC236}">
                      <a16:creationId xmlns:a16="http://schemas.microsoft.com/office/drawing/2014/main" id="{069C90A1-1D3D-D948-AFC9-807D0F472ADE}"/>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4700;p72">
                  <a:extLst>
                    <a:ext uri="{FF2B5EF4-FFF2-40B4-BE49-F238E27FC236}">
                      <a16:creationId xmlns:a16="http://schemas.microsoft.com/office/drawing/2014/main" id="{A640DCA9-D23F-804D-920C-4119D312AEC2}"/>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4701;p72">
                <a:extLst>
                  <a:ext uri="{FF2B5EF4-FFF2-40B4-BE49-F238E27FC236}">
                    <a16:creationId xmlns:a16="http://schemas.microsoft.com/office/drawing/2014/main" id="{D76A95CB-CDE0-E841-8E26-1FF68559D58C}"/>
                  </a:ext>
                </a:extLst>
              </p:cNvPr>
              <p:cNvGrpSpPr/>
              <p:nvPr/>
            </p:nvGrpSpPr>
            <p:grpSpPr>
              <a:xfrm>
                <a:off x="4857263" y="3557861"/>
                <a:ext cx="37776" cy="32357"/>
                <a:chOff x="4857263" y="3557861"/>
                <a:chExt cx="37776" cy="32357"/>
              </a:xfrm>
              <a:grpFill/>
            </p:grpSpPr>
            <p:sp>
              <p:nvSpPr>
                <p:cNvPr id="2376" name="Google Shape;4702;p72">
                  <a:extLst>
                    <a:ext uri="{FF2B5EF4-FFF2-40B4-BE49-F238E27FC236}">
                      <a16:creationId xmlns:a16="http://schemas.microsoft.com/office/drawing/2014/main" id="{0D73D9F5-A56C-F940-A971-09648DD1F65A}"/>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4703;p72">
                  <a:extLst>
                    <a:ext uri="{FF2B5EF4-FFF2-40B4-BE49-F238E27FC236}">
                      <a16:creationId xmlns:a16="http://schemas.microsoft.com/office/drawing/2014/main" id="{A5956621-E1A4-864A-9CAD-37D465A327D8}"/>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4704;p72">
                <a:extLst>
                  <a:ext uri="{FF2B5EF4-FFF2-40B4-BE49-F238E27FC236}">
                    <a16:creationId xmlns:a16="http://schemas.microsoft.com/office/drawing/2014/main" id="{CE9E1E79-1C53-D745-9CED-46C971D8AC57}"/>
                  </a:ext>
                </a:extLst>
              </p:cNvPr>
              <p:cNvGrpSpPr/>
              <p:nvPr/>
            </p:nvGrpSpPr>
            <p:grpSpPr>
              <a:xfrm>
                <a:off x="4883902" y="3648033"/>
                <a:ext cx="37783" cy="32380"/>
                <a:chOff x="4883902" y="3648033"/>
                <a:chExt cx="37783" cy="32380"/>
              </a:xfrm>
              <a:grpFill/>
            </p:grpSpPr>
            <p:sp>
              <p:nvSpPr>
                <p:cNvPr id="2374" name="Google Shape;4705;p72">
                  <a:extLst>
                    <a:ext uri="{FF2B5EF4-FFF2-40B4-BE49-F238E27FC236}">
                      <a16:creationId xmlns:a16="http://schemas.microsoft.com/office/drawing/2014/main" id="{DA880568-1DC6-E147-B50D-6964BECC06A3}"/>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4706;p72">
                  <a:extLst>
                    <a:ext uri="{FF2B5EF4-FFF2-40B4-BE49-F238E27FC236}">
                      <a16:creationId xmlns:a16="http://schemas.microsoft.com/office/drawing/2014/main" id="{A6B25FC9-A7E6-1748-822D-E39CD43FF275}"/>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4707;p72">
                <a:extLst>
                  <a:ext uri="{FF2B5EF4-FFF2-40B4-BE49-F238E27FC236}">
                    <a16:creationId xmlns:a16="http://schemas.microsoft.com/office/drawing/2014/main" id="{C304B0FD-36A9-2949-A021-8D255C07D960}"/>
                  </a:ext>
                </a:extLst>
              </p:cNvPr>
              <p:cNvGrpSpPr/>
              <p:nvPr/>
            </p:nvGrpSpPr>
            <p:grpSpPr>
              <a:xfrm>
                <a:off x="4907780" y="3347220"/>
                <a:ext cx="37878" cy="32357"/>
                <a:chOff x="4907780" y="3347220"/>
                <a:chExt cx="37878" cy="32357"/>
              </a:xfrm>
              <a:grpFill/>
            </p:grpSpPr>
            <p:sp>
              <p:nvSpPr>
                <p:cNvPr id="2372" name="Google Shape;4708;p72">
                  <a:extLst>
                    <a:ext uri="{FF2B5EF4-FFF2-40B4-BE49-F238E27FC236}">
                      <a16:creationId xmlns:a16="http://schemas.microsoft.com/office/drawing/2014/main" id="{DF403C1B-EA7A-334F-94B4-82F95AF4B314}"/>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4709;p72">
                  <a:extLst>
                    <a:ext uri="{FF2B5EF4-FFF2-40B4-BE49-F238E27FC236}">
                      <a16:creationId xmlns:a16="http://schemas.microsoft.com/office/drawing/2014/main" id="{BA41E4E8-A477-FE49-A90F-F4338ABE6D49}"/>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4710;p72">
                <a:extLst>
                  <a:ext uri="{FF2B5EF4-FFF2-40B4-BE49-F238E27FC236}">
                    <a16:creationId xmlns:a16="http://schemas.microsoft.com/office/drawing/2014/main" id="{9EE5518C-9948-9748-A6B7-50539E0BB380}"/>
                  </a:ext>
                </a:extLst>
              </p:cNvPr>
              <p:cNvGrpSpPr/>
              <p:nvPr/>
            </p:nvGrpSpPr>
            <p:grpSpPr>
              <a:xfrm>
                <a:off x="5065048" y="3738150"/>
                <a:ext cx="37783" cy="32364"/>
                <a:chOff x="5065048" y="3738150"/>
                <a:chExt cx="37783" cy="32364"/>
              </a:xfrm>
              <a:grpFill/>
            </p:grpSpPr>
            <p:sp>
              <p:nvSpPr>
                <p:cNvPr id="2370" name="Google Shape;4711;p72">
                  <a:extLst>
                    <a:ext uri="{FF2B5EF4-FFF2-40B4-BE49-F238E27FC236}">
                      <a16:creationId xmlns:a16="http://schemas.microsoft.com/office/drawing/2014/main" id="{13593DC5-5FC8-8643-8CA0-23F55AF48F3A}"/>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4712;p72">
                  <a:extLst>
                    <a:ext uri="{FF2B5EF4-FFF2-40B4-BE49-F238E27FC236}">
                      <a16:creationId xmlns:a16="http://schemas.microsoft.com/office/drawing/2014/main" id="{1B31BE6F-E7E3-F349-B9DE-A91D9C61FEED}"/>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4713;p72">
                <a:extLst>
                  <a:ext uri="{FF2B5EF4-FFF2-40B4-BE49-F238E27FC236}">
                    <a16:creationId xmlns:a16="http://schemas.microsoft.com/office/drawing/2014/main" id="{511539B5-A36F-944C-BC50-5C61EA6FFFC6}"/>
                  </a:ext>
                </a:extLst>
              </p:cNvPr>
              <p:cNvGrpSpPr/>
              <p:nvPr/>
            </p:nvGrpSpPr>
            <p:grpSpPr>
              <a:xfrm>
                <a:off x="5071616" y="3284615"/>
                <a:ext cx="37783" cy="32357"/>
                <a:chOff x="5071616" y="3284615"/>
                <a:chExt cx="37783" cy="32357"/>
              </a:xfrm>
              <a:grpFill/>
            </p:grpSpPr>
            <p:sp>
              <p:nvSpPr>
                <p:cNvPr id="2368" name="Google Shape;4714;p72">
                  <a:extLst>
                    <a:ext uri="{FF2B5EF4-FFF2-40B4-BE49-F238E27FC236}">
                      <a16:creationId xmlns:a16="http://schemas.microsoft.com/office/drawing/2014/main" id="{472FF63C-9790-C64A-A6EB-EAAAF23AE6DE}"/>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4715;p72">
                  <a:extLst>
                    <a:ext uri="{FF2B5EF4-FFF2-40B4-BE49-F238E27FC236}">
                      <a16:creationId xmlns:a16="http://schemas.microsoft.com/office/drawing/2014/main" id="{DEE5344C-3150-4545-B0D2-3625170D02B2}"/>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4716;p72">
                <a:extLst>
                  <a:ext uri="{FF2B5EF4-FFF2-40B4-BE49-F238E27FC236}">
                    <a16:creationId xmlns:a16="http://schemas.microsoft.com/office/drawing/2014/main" id="{905EC5F9-6A03-534A-A765-3078A3CBC850}"/>
                  </a:ext>
                </a:extLst>
              </p:cNvPr>
              <p:cNvGrpSpPr/>
              <p:nvPr/>
            </p:nvGrpSpPr>
            <p:grpSpPr>
              <a:xfrm>
                <a:off x="5389291" y="3759921"/>
                <a:ext cx="37783" cy="32380"/>
                <a:chOff x="5389291" y="3759921"/>
                <a:chExt cx="37783" cy="32380"/>
              </a:xfrm>
              <a:grpFill/>
            </p:grpSpPr>
            <p:sp>
              <p:nvSpPr>
                <p:cNvPr id="2366" name="Google Shape;4717;p72">
                  <a:extLst>
                    <a:ext uri="{FF2B5EF4-FFF2-40B4-BE49-F238E27FC236}">
                      <a16:creationId xmlns:a16="http://schemas.microsoft.com/office/drawing/2014/main" id="{2CFA2184-323F-7544-A5C8-5D3737ECCBB6}"/>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4718;p72">
                  <a:extLst>
                    <a:ext uri="{FF2B5EF4-FFF2-40B4-BE49-F238E27FC236}">
                      <a16:creationId xmlns:a16="http://schemas.microsoft.com/office/drawing/2014/main" id="{3A4D34E0-1C76-C647-97C5-67D88CF0747B}"/>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4719;p72">
                <a:extLst>
                  <a:ext uri="{FF2B5EF4-FFF2-40B4-BE49-F238E27FC236}">
                    <a16:creationId xmlns:a16="http://schemas.microsoft.com/office/drawing/2014/main" id="{C9EF0EB1-E842-F14C-893B-F3332B5E44E0}"/>
                  </a:ext>
                </a:extLst>
              </p:cNvPr>
              <p:cNvGrpSpPr/>
              <p:nvPr/>
            </p:nvGrpSpPr>
            <p:grpSpPr>
              <a:xfrm>
                <a:off x="5431534" y="3632932"/>
                <a:ext cx="37878" cy="32451"/>
                <a:chOff x="5431534" y="3632932"/>
                <a:chExt cx="37878" cy="32451"/>
              </a:xfrm>
              <a:grpFill/>
            </p:grpSpPr>
            <p:sp>
              <p:nvSpPr>
                <p:cNvPr id="2364" name="Google Shape;4720;p72">
                  <a:extLst>
                    <a:ext uri="{FF2B5EF4-FFF2-40B4-BE49-F238E27FC236}">
                      <a16:creationId xmlns:a16="http://schemas.microsoft.com/office/drawing/2014/main" id="{610A064C-6D94-9148-A715-920CD62C5E12}"/>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4721;p72">
                  <a:extLst>
                    <a:ext uri="{FF2B5EF4-FFF2-40B4-BE49-F238E27FC236}">
                      <a16:creationId xmlns:a16="http://schemas.microsoft.com/office/drawing/2014/main" id="{DBB2A78B-33A2-5B4C-8BCD-52A8202E18B0}"/>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4722;p72">
                <a:extLst>
                  <a:ext uri="{FF2B5EF4-FFF2-40B4-BE49-F238E27FC236}">
                    <a16:creationId xmlns:a16="http://schemas.microsoft.com/office/drawing/2014/main" id="{46DEA16B-CBE9-9944-90B7-12285EB3CB66}"/>
                  </a:ext>
                </a:extLst>
              </p:cNvPr>
              <p:cNvGrpSpPr/>
              <p:nvPr/>
            </p:nvGrpSpPr>
            <p:grpSpPr>
              <a:xfrm>
                <a:off x="5540755" y="3544829"/>
                <a:ext cx="37783" cy="32357"/>
                <a:chOff x="5540755" y="3544829"/>
                <a:chExt cx="37783" cy="32357"/>
              </a:xfrm>
              <a:grpFill/>
            </p:grpSpPr>
            <p:sp>
              <p:nvSpPr>
                <p:cNvPr id="2362" name="Google Shape;4723;p72">
                  <a:extLst>
                    <a:ext uri="{FF2B5EF4-FFF2-40B4-BE49-F238E27FC236}">
                      <a16:creationId xmlns:a16="http://schemas.microsoft.com/office/drawing/2014/main" id="{0467EF4D-3D74-1E42-A264-4BD20DCA974F}"/>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4724;p72">
                  <a:extLst>
                    <a:ext uri="{FF2B5EF4-FFF2-40B4-BE49-F238E27FC236}">
                      <a16:creationId xmlns:a16="http://schemas.microsoft.com/office/drawing/2014/main" id="{7C81B05D-C6C8-CB47-B550-7392C884F3C9}"/>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4725;p72">
                <a:extLst>
                  <a:ext uri="{FF2B5EF4-FFF2-40B4-BE49-F238E27FC236}">
                    <a16:creationId xmlns:a16="http://schemas.microsoft.com/office/drawing/2014/main" id="{D3215AD0-B981-6B4B-884B-87A03449CE6B}"/>
                  </a:ext>
                </a:extLst>
              </p:cNvPr>
              <p:cNvGrpSpPr/>
              <p:nvPr/>
            </p:nvGrpSpPr>
            <p:grpSpPr>
              <a:xfrm>
                <a:off x="5579293" y="3412107"/>
                <a:ext cx="37776" cy="32357"/>
                <a:chOff x="5579293" y="3412107"/>
                <a:chExt cx="37776" cy="32357"/>
              </a:xfrm>
              <a:grpFill/>
            </p:grpSpPr>
            <p:sp>
              <p:nvSpPr>
                <p:cNvPr id="2360" name="Google Shape;4726;p72">
                  <a:extLst>
                    <a:ext uri="{FF2B5EF4-FFF2-40B4-BE49-F238E27FC236}">
                      <a16:creationId xmlns:a16="http://schemas.microsoft.com/office/drawing/2014/main" id="{FF9F3A04-B50C-5A48-8DB7-06D562B27CF0}"/>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4727;p72">
                  <a:extLst>
                    <a:ext uri="{FF2B5EF4-FFF2-40B4-BE49-F238E27FC236}">
                      <a16:creationId xmlns:a16="http://schemas.microsoft.com/office/drawing/2014/main" id="{3E811FCC-4C79-3C45-B5C0-70DC1B280ADA}"/>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4728;p72">
                <a:extLst>
                  <a:ext uri="{FF2B5EF4-FFF2-40B4-BE49-F238E27FC236}">
                    <a16:creationId xmlns:a16="http://schemas.microsoft.com/office/drawing/2014/main" id="{3DFA5F88-D947-5141-A66E-571C1FE27A3E}"/>
                  </a:ext>
                </a:extLst>
              </p:cNvPr>
              <p:cNvGrpSpPr/>
              <p:nvPr/>
            </p:nvGrpSpPr>
            <p:grpSpPr>
              <a:xfrm>
                <a:off x="5801346" y="3284615"/>
                <a:ext cx="37783" cy="32357"/>
                <a:chOff x="5801346" y="3284615"/>
                <a:chExt cx="37783" cy="32357"/>
              </a:xfrm>
              <a:grpFill/>
            </p:grpSpPr>
            <p:sp>
              <p:nvSpPr>
                <p:cNvPr id="2358" name="Google Shape;4729;p72">
                  <a:extLst>
                    <a:ext uri="{FF2B5EF4-FFF2-40B4-BE49-F238E27FC236}">
                      <a16:creationId xmlns:a16="http://schemas.microsoft.com/office/drawing/2014/main" id="{D34B516F-66C9-DD4A-AC46-06165C3522D4}"/>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4730;p72">
                  <a:extLst>
                    <a:ext uri="{FF2B5EF4-FFF2-40B4-BE49-F238E27FC236}">
                      <a16:creationId xmlns:a16="http://schemas.microsoft.com/office/drawing/2014/main" id="{36C01EB0-7CC6-434B-B928-B6583B886957}"/>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4731;p72">
                <a:extLst>
                  <a:ext uri="{FF2B5EF4-FFF2-40B4-BE49-F238E27FC236}">
                    <a16:creationId xmlns:a16="http://schemas.microsoft.com/office/drawing/2014/main" id="{6398EE5A-0F24-5D46-A142-584B1AD86E21}"/>
                  </a:ext>
                </a:extLst>
              </p:cNvPr>
              <p:cNvGrpSpPr/>
              <p:nvPr/>
            </p:nvGrpSpPr>
            <p:grpSpPr>
              <a:xfrm>
                <a:off x="5763578" y="3399067"/>
                <a:ext cx="37776" cy="32364"/>
                <a:chOff x="5763578" y="3399067"/>
                <a:chExt cx="37776" cy="32364"/>
              </a:xfrm>
              <a:grpFill/>
            </p:grpSpPr>
            <p:sp>
              <p:nvSpPr>
                <p:cNvPr id="2356" name="Google Shape;4732;p72">
                  <a:extLst>
                    <a:ext uri="{FF2B5EF4-FFF2-40B4-BE49-F238E27FC236}">
                      <a16:creationId xmlns:a16="http://schemas.microsoft.com/office/drawing/2014/main" id="{B6078085-E93B-AB4F-A8E9-B68D91971C9D}"/>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4733;p72">
                  <a:extLst>
                    <a:ext uri="{FF2B5EF4-FFF2-40B4-BE49-F238E27FC236}">
                      <a16:creationId xmlns:a16="http://schemas.microsoft.com/office/drawing/2014/main" id="{FEA45F9E-0CB4-3D4F-8188-B896996986E4}"/>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4734;p72">
                <a:extLst>
                  <a:ext uri="{FF2B5EF4-FFF2-40B4-BE49-F238E27FC236}">
                    <a16:creationId xmlns:a16="http://schemas.microsoft.com/office/drawing/2014/main" id="{DD51C9D9-8695-1147-A9E1-066A191E8E2E}"/>
                  </a:ext>
                </a:extLst>
              </p:cNvPr>
              <p:cNvGrpSpPr/>
              <p:nvPr/>
            </p:nvGrpSpPr>
            <p:grpSpPr>
              <a:xfrm>
                <a:off x="5395858" y="3230952"/>
                <a:ext cx="37776" cy="32364"/>
                <a:chOff x="5395858" y="3230952"/>
                <a:chExt cx="37776" cy="32364"/>
              </a:xfrm>
              <a:grpFill/>
            </p:grpSpPr>
            <p:sp>
              <p:nvSpPr>
                <p:cNvPr id="2354" name="Google Shape;4735;p72">
                  <a:extLst>
                    <a:ext uri="{FF2B5EF4-FFF2-40B4-BE49-F238E27FC236}">
                      <a16:creationId xmlns:a16="http://schemas.microsoft.com/office/drawing/2014/main" id="{B8A28752-B14F-9F47-8909-9F87EB805772}"/>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4736;p72">
                  <a:extLst>
                    <a:ext uri="{FF2B5EF4-FFF2-40B4-BE49-F238E27FC236}">
                      <a16:creationId xmlns:a16="http://schemas.microsoft.com/office/drawing/2014/main" id="{677E2A11-436D-654C-BD51-474E3498A7C9}"/>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4737;p72">
                <a:extLst>
                  <a:ext uri="{FF2B5EF4-FFF2-40B4-BE49-F238E27FC236}">
                    <a16:creationId xmlns:a16="http://schemas.microsoft.com/office/drawing/2014/main" id="{FD2D35FE-3F9F-394C-AD97-CA3B6E7D6484}"/>
                  </a:ext>
                </a:extLst>
              </p:cNvPr>
              <p:cNvGrpSpPr/>
              <p:nvPr/>
            </p:nvGrpSpPr>
            <p:grpSpPr>
              <a:xfrm>
                <a:off x="5264088" y="3188237"/>
                <a:ext cx="37776" cy="32357"/>
                <a:chOff x="5264088" y="3188237"/>
                <a:chExt cx="37776" cy="32357"/>
              </a:xfrm>
              <a:grpFill/>
            </p:grpSpPr>
            <p:sp>
              <p:nvSpPr>
                <p:cNvPr id="2352" name="Google Shape;4738;p72">
                  <a:extLst>
                    <a:ext uri="{FF2B5EF4-FFF2-40B4-BE49-F238E27FC236}">
                      <a16:creationId xmlns:a16="http://schemas.microsoft.com/office/drawing/2014/main" id="{240637B3-DA79-9F4A-94A8-04682EA395F6}"/>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4739;p72">
                  <a:extLst>
                    <a:ext uri="{FF2B5EF4-FFF2-40B4-BE49-F238E27FC236}">
                      <a16:creationId xmlns:a16="http://schemas.microsoft.com/office/drawing/2014/main" id="{B1D37B3A-E6B7-0D48-ACF2-B3B5ED22B552}"/>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4740;p72">
                <a:extLst>
                  <a:ext uri="{FF2B5EF4-FFF2-40B4-BE49-F238E27FC236}">
                    <a16:creationId xmlns:a16="http://schemas.microsoft.com/office/drawing/2014/main" id="{7C04C766-6BBE-334C-92F5-1A62D71596C6}"/>
                  </a:ext>
                </a:extLst>
              </p:cNvPr>
              <p:cNvGrpSpPr/>
              <p:nvPr/>
            </p:nvGrpSpPr>
            <p:grpSpPr>
              <a:xfrm>
                <a:off x="5585758" y="3237425"/>
                <a:ext cx="37878" cy="32357"/>
                <a:chOff x="5585758" y="3237425"/>
                <a:chExt cx="37878" cy="32357"/>
              </a:xfrm>
              <a:grpFill/>
            </p:grpSpPr>
            <p:sp>
              <p:nvSpPr>
                <p:cNvPr id="2350" name="Google Shape;4741;p72">
                  <a:extLst>
                    <a:ext uri="{FF2B5EF4-FFF2-40B4-BE49-F238E27FC236}">
                      <a16:creationId xmlns:a16="http://schemas.microsoft.com/office/drawing/2014/main" id="{07FB1D5C-8B63-4C43-89CF-FFC9638609D0}"/>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4742;p72">
                  <a:extLst>
                    <a:ext uri="{FF2B5EF4-FFF2-40B4-BE49-F238E27FC236}">
                      <a16:creationId xmlns:a16="http://schemas.microsoft.com/office/drawing/2014/main" id="{F782DC27-E02C-724B-8296-AEBA8867A475}"/>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4743;p72">
                <a:extLst>
                  <a:ext uri="{FF2B5EF4-FFF2-40B4-BE49-F238E27FC236}">
                    <a16:creationId xmlns:a16="http://schemas.microsoft.com/office/drawing/2014/main" id="{89FD849E-A9E4-D644-B8E5-4EF4100ADA68}"/>
                  </a:ext>
                </a:extLst>
              </p:cNvPr>
              <p:cNvGrpSpPr/>
              <p:nvPr/>
            </p:nvGrpSpPr>
            <p:grpSpPr>
              <a:xfrm>
                <a:off x="4874196" y="3291088"/>
                <a:ext cx="37878" cy="32451"/>
                <a:chOff x="4874196" y="3291088"/>
                <a:chExt cx="37878" cy="32451"/>
              </a:xfrm>
              <a:grpFill/>
            </p:grpSpPr>
            <p:sp>
              <p:nvSpPr>
                <p:cNvPr id="2348" name="Google Shape;4744;p72">
                  <a:extLst>
                    <a:ext uri="{FF2B5EF4-FFF2-40B4-BE49-F238E27FC236}">
                      <a16:creationId xmlns:a16="http://schemas.microsoft.com/office/drawing/2014/main" id="{4B4633ED-3638-D744-B6AB-1173FCB063A0}"/>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4745;p72">
                  <a:extLst>
                    <a:ext uri="{FF2B5EF4-FFF2-40B4-BE49-F238E27FC236}">
                      <a16:creationId xmlns:a16="http://schemas.microsoft.com/office/drawing/2014/main" id="{06AB8D64-2629-4642-B5A8-291F6BFB815B}"/>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4746;p72">
                <a:extLst>
                  <a:ext uri="{FF2B5EF4-FFF2-40B4-BE49-F238E27FC236}">
                    <a16:creationId xmlns:a16="http://schemas.microsoft.com/office/drawing/2014/main" id="{7690220C-6280-2640-9E0E-5390F81B4AB7}"/>
                  </a:ext>
                </a:extLst>
              </p:cNvPr>
              <p:cNvGrpSpPr/>
              <p:nvPr/>
            </p:nvGrpSpPr>
            <p:grpSpPr>
              <a:xfrm>
                <a:off x="5197770" y="3785466"/>
                <a:ext cx="37783" cy="32427"/>
                <a:chOff x="5197770" y="3785466"/>
                <a:chExt cx="37783" cy="32427"/>
              </a:xfrm>
              <a:grpFill/>
            </p:grpSpPr>
            <p:sp>
              <p:nvSpPr>
                <p:cNvPr id="2346" name="Google Shape;4747;p72">
                  <a:extLst>
                    <a:ext uri="{FF2B5EF4-FFF2-40B4-BE49-F238E27FC236}">
                      <a16:creationId xmlns:a16="http://schemas.microsoft.com/office/drawing/2014/main" id="{462977CD-192E-3941-8340-14C016F36A70}"/>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4748;p72">
                  <a:extLst>
                    <a:ext uri="{FF2B5EF4-FFF2-40B4-BE49-F238E27FC236}">
                      <a16:creationId xmlns:a16="http://schemas.microsoft.com/office/drawing/2014/main" id="{9968212C-9197-0045-96D7-100096790006}"/>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4749;p72">
                <a:extLst>
                  <a:ext uri="{FF2B5EF4-FFF2-40B4-BE49-F238E27FC236}">
                    <a16:creationId xmlns:a16="http://schemas.microsoft.com/office/drawing/2014/main" id="{ED4FC7E5-98E2-324B-8777-21DE1C1A8FAD}"/>
                  </a:ext>
                </a:extLst>
              </p:cNvPr>
              <p:cNvGrpSpPr/>
              <p:nvPr/>
            </p:nvGrpSpPr>
            <p:grpSpPr>
              <a:xfrm>
                <a:off x="5177699" y="3492117"/>
                <a:ext cx="37776" cy="32357"/>
                <a:chOff x="5177699" y="3492117"/>
                <a:chExt cx="37776" cy="32357"/>
              </a:xfrm>
              <a:grpFill/>
            </p:grpSpPr>
            <p:sp>
              <p:nvSpPr>
                <p:cNvPr id="2344" name="Google Shape;4750;p72">
                  <a:extLst>
                    <a:ext uri="{FF2B5EF4-FFF2-40B4-BE49-F238E27FC236}">
                      <a16:creationId xmlns:a16="http://schemas.microsoft.com/office/drawing/2014/main" id="{D81E9D6C-F072-7D43-B1D5-AB89E5BA72B2}"/>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4751;p72">
                  <a:extLst>
                    <a:ext uri="{FF2B5EF4-FFF2-40B4-BE49-F238E27FC236}">
                      <a16:creationId xmlns:a16="http://schemas.microsoft.com/office/drawing/2014/main" id="{B87F927C-EE2E-E444-9072-239FBF2E98B8}"/>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4752;p72">
                <a:extLst>
                  <a:ext uri="{FF2B5EF4-FFF2-40B4-BE49-F238E27FC236}">
                    <a16:creationId xmlns:a16="http://schemas.microsoft.com/office/drawing/2014/main" id="{097D61BF-FB92-0745-A8FA-E8A1ED8ABE0F}"/>
                  </a:ext>
                </a:extLst>
              </p:cNvPr>
              <p:cNvGrpSpPr/>
              <p:nvPr/>
            </p:nvGrpSpPr>
            <p:grpSpPr>
              <a:xfrm>
                <a:off x="5349431" y="3622346"/>
                <a:ext cx="37870" cy="32380"/>
                <a:chOff x="5349431" y="3622346"/>
                <a:chExt cx="37870" cy="32380"/>
              </a:xfrm>
              <a:grpFill/>
            </p:grpSpPr>
            <p:sp>
              <p:nvSpPr>
                <p:cNvPr id="2342" name="Google Shape;4753;p72">
                  <a:extLst>
                    <a:ext uri="{FF2B5EF4-FFF2-40B4-BE49-F238E27FC236}">
                      <a16:creationId xmlns:a16="http://schemas.microsoft.com/office/drawing/2014/main" id="{8C2B36F6-538D-3541-B1E8-8B1001366415}"/>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4754;p72">
                  <a:extLst>
                    <a:ext uri="{FF2B5EF4-FFF2-40B4-BE49-F238E27FC236}">
                      <a16:creationId xmlns:a16="http://schemas.microsoft.com/office/drawing/2014/main" id="{2A51D84F-CDAE-2F47-B200-5E02D0F702D2}"/>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4755;p72">
                <a:extLst>
                  <a:ext uri="{FF2B5EF4-FFF2-40B4-BE49-F238E27FC236}">
                    <a16:creationId xmlns:a16="http://schemas.microsoft.com/office/drawing/2014/main" id="{79086153-78D7-B148-8A0C-3E536BF049B5}"/>
                  </a:ext>
                </a:extLst>
              </p:cNvPr>
              <p:cNvGrpSpPr/>
              <p:nvPr/>
            </p:nvGrpSpPr>
            <p:grpSpPr>
              <a:xfrm>
                <a:off x="5068855" y="3563980"/>
                <a:ext cx="53954" cy="46223"/>
                <a:chOff x="5068855" y="3563980"/>
                <a:chExt cx="53954" cy="46223"/>
              </a:xfrm>
              <a:grpFill/>
            </p:grpSpPr>
            <p:sp>
              <p:nvSpPr>
                <p:cNvPr id="2340" name="Google Shape;4756;p72">
                  <a:extLst>
                    <a:ext uri="{FF2B5EF4-FFF2-40B4-BE49-F238E27FC236}">
                      <a16:creationId xmlns:a16="http://schemas.microsoft.com/office/drawing/2014/main" id="{082F7571-F760-1743-B8CB-FCF27FF56C9C}"/>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4757;p72">
                  <a:extLst>
                    <a:ext uri="{FF2B5EF4-FFF2-40B4-BE49-F238E27FC236}">
                      <a16:creationId xmlns:a16="http://schemas.microsoft.com/office/drawing/2014/main" id="{D734AFAB-5B4C-1742-8D7F-3D53C1E306CF}"/>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4758;p72">
                <a:extLst>
                  <a:ext uri="{FF2B5EF4-FFF2-40B4-BE49-F238E27FC236}">
                    <a16:creationId xmlns:a16="http://schemas.microsoft.com/office/drawing/2014/main" id="{80B6DE86-3D2A-A843-BF51-CC5F46B6F5C6}"/>
                  </a:ext>
                </a:extLst>
              </p:cNvPr>
              <p:cNvGrpSpPr/>
              <p:nvPr/>
            </p:nvGrpSpPr>
            <p:grpSpPr>
              <a:xfrm>
                <a:off x="5037654" y="3392507"/>
                <a:ext cx="37870" cy="32451"/>
                <a:chOff x="5037654" y="3392507"/>
                <a:chExt cx="37870" cy="32451"/>
              </a:xfrm>
              <a:grpFill/>
            </p:grpSpPr>
            <p:sp>
              <p:nvSpPr>
                <p:cNvPr id="2338" name="Google Shape;4759;p72">
                  <a:extLst>
                    <a:ext uri="{FF2B5EF4-FFF2-40B4-BE49-F238E27FC236}">
                      <a16:creationId xmlns:a16="http://schemas.microsoft.com/office/drawing/2014/main" id="{4CE7504C-7B0F-3E40-ADA8-4006B4C5DFD3}"/>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4760;p72">
                  <a:extLst>
                    <a:ext uri="{FF2B5EF4-FFF2-40B4-BE49-F238E27FC236}">
                      <a16:creationId xmlns:a16="http://schemas.microsoft.com/office/drawing/2014/main" id="{367DB579-D46A-C74E-9EC6-2825252FB61C}"/>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4761;p72">
                <a:extLst>
                  <a:ext uri="{FF2B5EF4-FFF2-40B4-BE49-F238E27FC236}">
                    <a16:creationId xmlns:a16="http://schemas.microsoft.com/office/drawing/2014/main" id="{D8CCD739-FCFD-1E4A-B572-E2146B286BC5}"/>
                  </a:ext>
                </a:extLst>
              </p:cNvPr>
              <p:cNvGrpSpPr/>
              <p:nvPr/>
            </p:nvGrpSpPr>
            <p:grpSpPr>
              <a:xfrm>
                <a:off x="5456560" y="3368629"/>
                <a:ext cx="37870" cy="32451"/>
                <a:chOff x="5456560" y="3368629"/>
                <a:chExt cx="37870" cy="32451"/>
              </a:xfrm>
              <a:grpFill/>
            </p:grpSpPr>
            <p:sp>
              <p:nvSpPr>
                <p:cNvPr id="2336" name="Google Shape;4762;p72">
                  <a:extLst>
                    <a:ext uri="{FF2B5EF4-FFF2-40B4-BE49-F238E27FC236}">
                      <a16:creationId xmlns:a16="http://schemas.microsoft.com/office/drawing/2014/main" id="{5F351073-EBB0-3649-8AB2-8317918E7AEF}"/>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4763;p72">
                  <a:extLst>
                    <a:ext uri="{FF2B5EF4-FFF2-40B4-BE49-F238E27FC236}">
                      <a16:creationId xmlns:a16="http://schemas.microsoft.com/office/drawing/2014/main" id="{078C55C1-0FFC-E148-9B12-7735C5E5833A}"/>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4764;p72">
                <a:extLst>
                  <a:ext uri="{FF2B5EF4-FFF2-40B4-BE49-F238E27FC236}">
                    <a16:creationId xmlns:a16="http://schemas.microsoft.com/office/drawing/2014/main" id="{5886D5ED-9AE7-2845-A7DD-6081F587E4FD}"/>
                  </a:ext>
                </a:extLst>
              </p:cNvPr>
              <p:cNvGrpSpPr/>
              <p:nvPr/>
            </p:nvGrpSpPr>
            <p:grpSpPr>
              <a:xfrm>
                <a:off x="4755749" y="3501516"/>
                <a:ext cx="46246" cy="39608"/>
                <a:chOff x="4755749" y="3501516"/>
                <a:chExt cx="46246" cy="39608"/>
              </a:xfrm>
              <a:grpFill/>
            </p:grpSpPr>
            <p:sp>
              <p:nvSpPr>
                <p:cNvPr id="2334" name="Google Shape;4765;p72">
                  <a:extLst>
                    <a:ext uri="{FF2B5EF4-FFF2-40B4-BE49-F238E27FC236}">
                      <a16:creationId xmlns:a16="http://schemas.microsoft.com/office/drawing/2014/main" id="{02C65CA1-53C7-AB41-A496-DFD2A9DB280B}"/>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4766;p72">
                  <a:extLst>
                    <a:ext uri="{FF2B5EF4-FFF2-40B4-BE49-F238E27FC236}">
                      <a16:creationId xmlns:a16="http://schemas.microsoft.com/office/drawing/2014/main" id="{5A80E85A-74C5-2047-BBA1-FF95E676434B}"/>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4767;p72">
                <a:extLst>
                  <a:ext uri="{FF2B5EF4-FFF2-40B4-BE49-F238E27FC236}">
                    <a16:creationId xmlns:a16="http://schemas.microsoft.com/office/drawing/2014/main" id="{BAD65570-2D8E-F64F-8E5E-3A0027DB8DC5}"/>
                  </a:ext>
                </a:extLst>
              </p:cNvPr>
              <p:cNvGrpSpPr/>
              <p:nvPr/>
            </p:nvGrpSpPr>
            <p:grpSpPr>
              <a:xfrm>
                <a:off x="4681346" y="3485582"/>
                <a:ext cx="37783" cy="32427"/>
                <a:chOff x="4681346" y="3485582"/>
                <a:chExt cx="37783" cy="32427"/>
              </a:xfrm>
              <a:grpFill/>
            </p:grpSpPr>
            <p:sp>
              <p:nvSpPr>
                <p:cNvPr id="2332" name="Google Shape;4768;p72">
                  <a:extLst>
                    <a:ext uri="{FF2B5EF4-FFF2-40B4-BE49-F238E27FC236}">
                      <a16:creationId xmlns:a16="http://schemas.microsoft.com/office/drawing/2014/main" id="{9BFC2A09-DE07-E346-950B-13A9D554AA2C}"/>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4769;p72">
                  <a:extLst>
                    <a:ext uri="{FF2B5EF4-FFF2-40B4-BE49-F238E27FC236}">
                      <a16:creationId xmlns:a16="http://schemas.microsoft.com/office/drawing/2014/main" id="{2187E38E-EC27-3948-93AF-A24E32B5C346}"/>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4770;p72">
                <a:extLst>
                  <a:ext uri="{FF2B5EF4-FFF2-40B4-BE49-F238E27FC236}">
                    <a16:creationId xmlns:a16="http://schemas.microsoft.com/office/drawing/2014/main" id="{BA66D10C-29E7-B646-BCF1-2C317B72807A}"/>
                  </a:ext>
                </a:extLst>
              </p:cNvPr>
              <p:cNvGrpSpPr/>
              <p:nvPr/>
            </p:nvGrpSpPr>
            <p:grpSpPr>
              <a:xfrm>
                <a:off x="4767067" y="3291088"/>
                <a:ext cx="37878" cy="32451"/>
                <a:chOff x="4767067" y="3291088"/>
                <a:chExt cx="37878" cy="32451"/>
              </a:xfrm>
              <a:grpFill/>
            </p:grpSpPr>
            <p:sp>
              <p:nvSpPr>
                <p:cNvPr id="2330" name="Google Shape;4771;p72">
                  <a:extLst>
                    <a:ext uri="{FF2B5EF4-FFF2-40B4-BE49-F238E27FC236}">
                      <a16:creationId xmlns:a16="http://schemas.microsoft.com/office/drawing/2014/main" id="{6DEF8502-3FF4-BD43-81C9-6460A030B2A1}"/>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4772;p72">
                  <a:extLst>
                    <a:ext uri="{FF2B5EF4-FFF2-40B4-BE49-F238E27FC236}">
                      <a16:creationId xmlns:a16="http://schemas.microsoft.com/office/drawing/2014/main" id="{11CF1777-FB0C-C14E-9E72-269FECAC9AE6}"/>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4773;p72">
                <a:extLst>
                  <a:ext uri="{FF2B5EF4-FFF2-40B4-BE49-F238E27FC236}">
                    <a16:creationId xmlns:a16="http://schemas.microsoft.com/office/drawing/2014/main" id="{62AF806C-ACC6-4E46-875C-243C8298AB6E}"/>
                  </a:ext>
                </a:extLst>
              </p:cNvPr>
              <p:cNvGrpSpPr/>
              <p:nvPr/>
            </p:nvGrpSpPr>
            <p:grpSpPr>
              <a:xfrm>
                <a:off x="4687819" y="3405539"/>
                <a:ext cx="37776" cy="32451"/>
                <a:chOff x="4687819" y="3405539"/>
                <a:chExt cx="37776" cy="32451"/>
              </a:xfrm>
              <a:grpFill/>
            </p:grpSpPr>
            <p:sp>
              <p:nvSpPr>
                <p:cNvPr id="2328" name="Google Shape;4774;p72">
                  <a:extLst>
                    <a:ext uri="{FF2B5EF4-FFF2-40B4-BE49-F238E27FC236}">
                      <a16:creationId xmlns:a16="http://schemas.microsoft.com/office/drawing/2014/main" id="{6E7FE6F1-780B-864E-B4A0-67DD0C018548}"/>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4775;p72">
                  <a:extLst>
                    <a:ext uri="{FF2B5EF4-FFF2-40B4-BE49-F238E27FC236}">
                      <a16:creationId xmlns:a16="http://schemas.microsoft.com/office/drawing/2014/main" id="{8698CB88-1BD5-D949-B0CD-72C09F5DE50C}"/>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4776;p72">
                <a:extLst>
                  <a:ext uri="{FF2B5EF4-FFF2-40B4-BE49-F238E27FC236}">
                    <a16:creationId xmlns:a16="http://schemas.microsoft.com/office/drawing/2014/main" id="{C2494289-8EB6-E247-9E45-1774BFB11DC7}"/>
                  </a:ext>
                </a:extLst>
              </p:cNvPr>
              <p:cNvGrpSpPr/>
              <p:nvPr/>
            </p:nvGrpSpPr>
            <p:grpSpPr>
              <a:xfrm>
                <a:off x="4923101" y="3444809"/>
                <a:ext cx="52813" cy="45318"/>
                <a:chOff x="4923101" y="3444809"/>
                <a:chExt cx="52813" cy="45318"/>
              </a:xfrm>
              <a:grpFill/>
            </p:grpSpPr>
            <p:sp>
              <p:nvSpPr>
                <p:cNvPr id="2326" name="Google Shape;4777;p72">
                  <a:extLst>
                    <a:ext uri="{FF2B5EF4-FFF2-40B4-BE49-F238E27FC236}">
                      <a16:creationId xmlns:a16="http://schemas.microsoft.com/office/drawing/2014/main" id="{E6C765E1-B6CA-9040-9D1D-8D99B83CFA1A}"/>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4778;p72">
                  <a:extLst>
                    <a:ext uri="{FF2B5EF4-FFF2-40B4-BE49-F238E27FC236}">
                      <a16:creationId xmlns:a16="http://schemas.microsoft.com/office/drawing/2014/main" id="{F14CAB4F-1BD8-0A41-B735-C464DF844E7D}"/>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4779;p72">
                <a:extLst>
                  <a:ext uri="{FF2B5EF4-FFF2-40B4-BE49-F238E27FC236}">
                    <a16:creationId xmlns:a16="http://schemas.microsoft.com/office/drawing/2014/main" id="{0649691E-4B84-CA4D-8E3C-ADE8B75AE580}"/>
                  </a:ext>
                </a:extLst>
              </p:cNvPr>
              <p:cNvGrpSpPr/>
              <p:nvPr/>
            </p:nvGrpSpPr>
            <p:grpSpPr>
              <a:xfrm>
                <a:off x="4846040" y="3654750"/>
                <a:ext cx="31405" cy="26993"/>
                <a:chOff x="4846040" y="3654750"/>
                <a:chExt cx="31405" cy="26993"/>
              </a:xfrm>
              <a:grpFill/>
            </p:grpSpPr>
            <p:sp>
              <p:nvSpPr>
                <p:cNvPr id="2324" name="Google Shape;4780;p72">
                  <a:extLst>
                    <a:ext uri="{FF2B5EF4-FFF2-40B4-BE49-F238E27FC236}">
                      <a16:creationId xmlns:a16="http://schemas.microsoft.com/office/drawing/2014/main" id="{9D6EA6B2-5AD5-B543-B77A-507BE467EE1B}"/>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4781;p72">
                  <a:extLst>
                    <a:ext uri="{FF2B5EF4-FFF2-40B4-BE49-F238E27FC236}">
                      <a16:creationId xmlns:a16="http://schemas.microsoft.com/office/drawing/2014/main" id="{225BFF7E-1089-DE46-B1D0-83E0AB47F987}"/>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4782;p72">
                <a:extLst>
                  <a:ext uri="{FF2B5EF4-FFF2-40B4-BE49-F238E27FC236}">
                    <a16:creationId xmlns:a16="http://schemas.microsoft.com/office/drawing/2014/main" id="{BDD64352-1751-8D4E-93A0-7B13C01D175C}"/>
                  </a:ext>
                </a:extLst>
              </p:cNvPr>
              <p:cNvGrpSpPr/>
              <p:nvPr/>
            </p:nvGrpSpPr>
            <p:grpSpPr>
              <a:xfrm>
                <a:off x="4925673" y="3691700"/>
                <a:ext cx="40253" cy="34472"/>
                <a:chOff x="4925673" y="3691700"/>
                <a:chExt cx="40253" cy="34472"/>
              </a:xfrm>
              <a:grpFill/>
            </p:grpSpPr>
            <p:sp>
              <p:nvSpPr>
                <p:cNvPr id="2322" name="Google Shape;4783;p72">
                  <a:extLst>
                    <a:ext uri="{FF2B5EF4-FFF2-40B4-BE49-F238E27FC236}">
                      <a16:creationId xmlns:a16="http://schemas.microsoft.com/office/drawing/2014/main" id="{C7A420C7-442C-324E-9433-8A6E916AAAE9}"/>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4784;p72">
                  <a:extLst>
                    <a:ext uri="{FF2B5EF4-FFF2-40B4-BE49-F238E27FC236}">
                      <a16:creationId xmlns:a16="http://schemas.microsoft.com/office/drawing/2014/main" id="{375915EA-FA9A-C842-8698-8434F2E0D908}"/>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4785;p72">
                <a:extLst>
                  <a:ext uri="{FF2B5EF4-FFF2-40B4-BE49-F238E27FC236}">
                    <a16:creationId xmlns:a16="http://schemas.microsoft.com/office/drawing/2014/main" id="{DFDD84E8-92DF-9745-AD2E-9D9F349EE473}"/>
                  </a:ext>
                </a:extLst>
              </p:cNvPr>
              <p:cNvGrpSpPr/>
              <p:nvPr/>
            </p:nvGrpSpPr>
            <p:grpSpPr>
              <a:xfrm>
                <a:off x="4894653" y="3740848"/>
                <a:ext cx="31405" cy="26906"/>
                <a:chOff x="4894653" y="3740848"/>
                <a:chExt cx="31405" cy="26906"/>
              </a:xfrm>
              <a:grpFill/>
            </p:grpSpPr>
            <p:sp>
              <p:nvSpPr>
                <p:cNvPr id="2320" name="Google Shape;4786;p72">
                  <a:extLst>
                    <a:ext uri="{FF2B5EF4-FFF2-40B4-BE49-F238E27FC236}">
                      <a16:creationId xmlns:a16="http://schemas.microsoft.com/office/drawing/2014/main" id="{577966EE-DB6C-DB48-A07F-DC36726F7047}"/>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4787;p72">
                  <a:extLst>
                    <a:ext uri="{FF2B5EF4-FFF2-40B4-BE49-F238E27FC236}">
                      <a16:creationId xmlns:a16="http://schemas.microsoft.com/office/drawing/2014/main" id="{065B860F-4B82-CA4A-8C09-7AD4397DDABF}"/>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4788;p72">
                <a:extLst>
                  <a:ext uri="{FF2B5EF4-FFF2-40B4-BE49-F238E27FC236}">
                    <a16:creationId xmlns:a16="http://schemas.microsoft.com/office/drawing/2014/main" id="{9008CC23-50D5-A346-B9B0-3F051E47067D}"/>
                  </a:ext>
                </a:extLst>
              </p:cNvPr>
              <p:cNvGrpSpPr/>
              <p:nvPr/>
            </p:nvGrpSpPr>
            <p:grpSpPr>
              <a:xfrm>
                <a:off x="4962300" y="3696348"/>
                <a:ext cx="38255" cy="32773"/>
                <a:chOff x="4962300" y="3696348"/>
                <a:chExt cx="38255" cy="32773"/>
              </a:xfrm>
              <a:grpFill/>
            </p:grpSpPr>
            <p:sp>
              <p:nvSpPr>
                <p:cNvPr id="2318" name="Google Shape;4789;p72">
                  <a:extLst>
                    <a:ext uri="{FF2B5EF4-FFF2-40B4-BE49-F238E27FC236}">
                      <a16:creationId xmlns:a16="http://schemas.microsoft.com/office/drawing/2014/main" id="{915ECD82-FDFF-9046-8ABE-1FF8918B7B75}"/>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4790;p72">
                  <a:extLst>
                    <a:ext uri="{FF2B5EF4-FFF2-40B4-BE49-F238E27FC236}">
                      <a16:creationId xmlns:a16="http://schemas.microsoft.com/office/drawing/2014/main" id="{D02E983C-1242-D44C-8390-236FF746C6F8}"/>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4791;p72">
                <a:extLst>
                  <a:ext uri="{FF2B5EF4-FFF2-40B4-BE49-F238E27FC236}">
                    <a16:creationId xmlns:a16="http://schemas.microsoft.com/office/drawing/2014/main" id="{C409EF9A-FCE0-F747-BE28-AA9812D720B5}"/>
                  </a:ext>
                </a:extLst>
              </p:cNvPr>
              <p:cNvGrpSpPr/>
              <p:nvPr/>
            </p:nvGrpSpPr>
            <p:grpSpPr>
              <a:xfrm>
                <a:off x="4980185" y="3743349"/>
                <a:ext cx="31499" cy="26969"/>
                <a:chOff x="4980185" y="3743349"/>
                <a:chExt cx="31499" cy="26969"/>
              </a:xfrm>
              <a:grpFill/>
            </p:grpSpPr>
            <p:sp>
              <p:nvSpPr>
                <p:cNvPr id="2316" name="Google Shape;4792;p72">
                  <a:extLst>
                    <a:ext uri="{FF2B5EF4-FFF2-40B4-BE49-F238E27FC236}">
                      <a16:creationId xmlns:a16="http://schemas.microsoft.com/office/drawing/2014/main" id="{26DCCA5F-3AE6-9B4E-9000-5A7764AD2846}"/>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4793;p72">
                  <a:extLst>
                    <a:ext uri="{FF2B5EF4-FFF2-40B4-BE49-F238E27FC236}">
                      <a16:creationId xmlns:a16="http://schemas.microsoft.com/office/drawing/2014/main" id="{57A586A3-04D3-834C-9D4D-5D608D758A1F}"/>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4794;p72">
                <a:extLst>
                  <a:ext uri="{FF2B5EF4-FFF2-40B4-BE49-F238E27FC236}">
                    <a16:creationId xmlns:a16="http://schemas.microsoft.com/office/drawing/2014/main" id="{E21C080A-134D-6240-84E9-168139227253}"/>
                  </a:ext>
                </a:extLst>
              </p:cNvPr>
              <p:cNvGrpSpPr/>
              <p:nvPr/>
            </p:nvGrpSpPr>
            <p:grpSpPr>
              <a:xfrm>
                <a:off x="5013768" y="3734312"/>
                <a:ext cx="31499" cy="26969"/>
                <a:chOff x="5013768" y="3734312"/>
                <a:chExt cx="31499" cy="26969"/>
              </a:xfrm>
              <a:grpFill/>
            </p:grpSpPr>
            <p:sp>
              <p:nvSpPr>
                <p:cNvPr id="2314" name="Google Shape;4795;p72">
                  <a:extLst>
                    <a:ext uri="{FF2B5EF4-FFF2-40B4-BE49-F238E27FC236}">
                      <a16:creationId xmlns:a16="http://schemas.microsoft.com/office/drawing/2014/main" id="{0A95DD20-4D38-D943-B664-35BA31FD1D5A}"/>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4796;p72">
                  <a:extLst>
                    <a:ext uri="{FF2B5EF4-FFF2-40B4-BE49-F238E27FC236}">
                      <a16:creationId xmlns:a16="http://schemas.microsoft.com/office/drawing/2014/main" id="{E54FB892-4EEC-C64F-A0D7-5E41AF431F5B}"/>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4797;p72">
                <a:extLst>
                  <a:ext uri="{FF2B5EF4-FFF2-40B4-BE49-F238E27FC236}">
                    <a16:creationId xmlns:a16="http://schemas.microsoft.com/office/drawing/2014/main" id="{B2AE86CF-B896-5348-AF4E-CB889300C5B7}"/>
                  </a:ext>
                </a:extLst>
              </p:cNvPr>
              <p:cNvGrpSpPr/>
              <p:nvPr/>
            </p:nvGrpSpPr>
            <p:grpSpPr>
              <a:xfrm>
                <a:off x="5036703" y="3764545"/>
                <a:ext cx="31499" cy="26898"/>
                <a:chOff x="5036703" y="3764545"/>
                <a:chExt cx="31499" cy="26898"/>
              </a:xfrm>
              <a:grpFill/>
            </p:grpSpPr>
            <p:sp>
              <p:nvSpPr>
                <p:cNvPr id="2312" name="Google Shape;4798;p72">
                  <a:extLst>
                    <a:ext uri="{FF2B5EF4-FFF2-40B4-BE49-F238E27FC236}">
                      <a16:creationId xmlns:a16="http://schemas.microsoft.com/office/drawing/2014/main" id="{E694A5C8-0F86-894F-9948-983E910E4B90}"/>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4799;p72">
                  <a:extLst>
                    <a:ext uri="{FF2B5EF4-FFF2-40B4-BE49-F238E27FC236}">
                      <a16:creationId xmlns:a16="http://schemas.microsoft.com/office/drawing/2014/main" id="{140DC0F2-0C62-324C-BA8D-146C5BF06C0E}"/>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4800;p72">
                <a:extLst>
                  <a:ext uri="{FF2B5EF4-FFF2-40B4-BE49-F238E27FC236}">
                    <a16:creationId xmlns:a16="http://schemas.microsoft.com/office/drawing/2014/main" id="{8E519DC5-9C65-BB43-B0B6-66F5114967CF}"/>
                  </a:ext>
                </a:extLst>
              </p:cNvPr>
              <p:cNvGrpSpPr/>
              <p:nvPr/>
            </p:nvGrpSpPr>
            <p:grpSpPr>
              <a:xfrm>
                <a:off x="4953546" y="3768352"/>
                <a:ext cx="31405" cy="26898"/>
                <a:chOff x="4953546" y="3768352"/>
                <a:chExt cx="31405" cy="26898"/>
              </a:xfrm>
              <a:grpFill/>
            </p:grpSpPr>
            <p:sp>
              <p:nvSpPr>
                <p:cNvPr id="2310" name="Google Shape;4801;p72">
                  <a:extLst>
                    <a:ext uri="{FF2B5EF4-FFF2-40B4-BE49-F238E27FC236}">
                      <a16:creationId xmlns:a16="http://schemas.microsoft.com/office/drawing/2014/main" id="{ED46DF79-C287-5446-A0C7-AF8E6D3762BD}"/>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4802;p72">
                  <a:extLst>
                    <a:ext uri="{FF2B5EF4-FFF2-40B4-BE49-F238E27FC236}">
                      <a16:creationId xmlns:a16="http://schemas.microsoft.com/office/drawing/2014/main" id="{BCFA173E-AE54-F545-835C-B21C9CA89B9B}"/>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4803;p72">
                <a:extLst>
                  <a:ext uri="{FF2B5EF4-FFF2-40B4-BE49-F238E27FC236}">
                    <a16:creationId xmlns:a16="http://schemas.microsoft.com/office/drawing/2014/main" id="{FD83D147-B205-BB42-9B01-89BD67E2C16F}"/>
                  </a:ext>
                </a:extLst>
              </p:cNvPr>
              <p:cNvGrpSpPr/>
              <p:nvPr/>
            </p:nvGrpSpPr>
            <p:grpSpPr>
              <a:xfrm>
                <a:off x="4964770" y="3814016"/>
                <a:ext cx="31499" cy="26993"/>
                <a:chOff x="4964770" y="3814016"/>
                <a:chExt cx="31499" cy="26993"/>
              </a:xfrm>
              <a:grpFill/>
            </p:grpSpPr>
            <p:sp>
              <p:nvSpPr>
                <p:cNvPr id="2308" name="Google Shape;4804;p72">
                  <a:extLst>
                    <a:ext uri="{FF2B5EF4-FFF2-40B4-BE49-F238E27FC236}">
                      <a16:creationId xmlns:a16="http://schemas.microsoft.com/office/drawing/2014/main" id="{0A85AB43-8310-2B4B-9A25-286C053F3EDB}"/>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4805;p72">
                  <a:extLst>
                    <a:ext uri="{FF2B5EF4-FFF2-40B4-BE49-F238E27FC236}">
                      <a16:creationId xmlns:a16="http://schemas.microsoft.com/office/drawing/2014/main" id="{ABB9E444-7748-BB43-86E9-FE37DA4E964B}"/>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8" name="Google Shape;4806;p72">
                <a:extLst>
                  <a:ext uri="{FF2B5EF4-FFF2-40B4-BE49-F238E27FC236}">
                    <a16:creationId xmlns:a16="http://schemas.microsoft.com/office/drawing/2014/main" id="{5C177AD3-1E89-4F42-862F-78E86A77D7F8}"/>
                  </a:ext>
                </a:extLst>
              </p:cNvPr>
              <p:cNvGrpSpPr/>
              <p:nvPr/>
            </p:nvGrpSpPr>
            <p:grpSpPr>
              <a:xfrm>
                <a:off x="4923290" y="3800504"/>
                <a:ext cx="31468" cy="26898"/>
                <a:chOff x="4923290" y="3800504"/>
                <a:chExt cx="31468" cy="26898"/>
              </a:xfrm>
              <a:grpFill/>
            </p:grpSpPr>
            <p:sp>
              <p:nvSpPr>
                <p:cNvPr id="2306" name="Google Shape;4807;p72">
                  <a:extLst>
                    <a:ext uri="{FF2B5EF4-FFF2-40B4-BE49-F238E27FC236}">
                      <a16:creationId xmlns:a16="http://schemas.microsoft.com/office/drawing/2014/main" id="{2D699B7A-9141-A944-96A2-115C27729D07}"/>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4808;p72">
                  <a:extLst>
                    <a:ext uri="{FF2B5EF4-FFF2-40B4-BE49-F238E27FC236}">
                      <a16:creationId xmlns:a16="http://schemas.microsoft.com/office/drawing/2014/main" id="{AE766657-3B50-144A-93D9-75D062850F49}"/>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4809;p72">
                <a:extLst>
                  <a:ext uri="{FF2B5EF4-FFF2-40B4-BE49-F238E27FC236}">
                    <a16:creationId xmlns:a16="http://schemas.microsoft.com/office/drawing/2014/main" id="{3079A42B-4AF5-924D-B6C6-B090F64512FC}"/>
                  </a:ext>
                </a:extLst>
              </p:cNvPr>
              <p:cNvGrpSpPr/>
              <p:nvPr/>
            </p:nvGrpSpPr>
            <p:grpSpPr>
              <a:xfrm>
                <a:off x="5108534" y="3650943"/>
                <a:ext cx="31405" cy="26993"/>
                <a:chOff x="5108534" y="3650943"/>
                <a:chExt cx="31405" cy="26993"/>
              </a:xfrm>
              <a:grpFill/>
            </p:grpSpPr>
            <p:sp>
              <p:nvSpPr>
                <p:cNvPr id="2304" name="Google Shape;4810;p72">
                  <a:extLst>
                    <a:ext uri="{FF2B5EF4-FFF2-40B4-BE49-F238E27FC236}">
                      <a16:creationId xmlns:a16="http://schemas.microsoft.com/office/drawing/2014/main" id="{7372AABB-255C-CD48-9D53-8BED4F6D3A58}"/>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4811;p72">
                  <a:extLst>
                    <a:ext uri="{FF2B5EF4-FFF2-40B4-BE49-F238E27FC236}">
                      <a16:creationId xmlns:a16="http://schemas.microsoft.com/office/drawing/2014/main" id="{154AED49-D3F9-CD4B-8D12-1CB0BBBCFDA7}"/>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4812;p72">
                <a:extLst>
                  <a:ext uri="{FF2B5EF4-FFF2-40B4-BE49-F238E27FC236}">
                    <a16:creationId xmlns:a16="http://schemas.microsoft.com/office/drawing/2014/main" id="{D3326939-0D03-5E48-847C-32EDA6CC6340}"/>
                  </a:ext>
                </a:extLst>
              </p:cNvPr>
              <p:cNvGrpSpPr/>
              <p:nvPr/>
            </p:nvGrpSpPr>
            <p:grpSpPr>
              <a:xfrm>
                <a:off x="5119380" y="3760739"/>
                <a:ext cx="31499" cy="26993"/>
                <a:chOff x="5119380" y="3760739"/>
                <a:chExt cx="31499" cy="26993"/>
              </a:xfrm>
              <a:grpFill/>
            </p:grpSpPr>
            <p:sp>
              <p:nvSpPr>
                <p:cNvPr id="2302" name="Google Shape;4813;p72">
                  <a:extLst>
                    <a:ext uri="{FF2B5EF4-FFF2-40B4-BE49-F238E27FC236}">
                      <a16:creationId xmlns:a16="http://schemas.microsoft.com/office/drawing/2014/main" id="{929FCA2A-3D5C-AF47-8089-103C21D36C82}"/>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4814;p72">
                  <a:extLst>
                    <a:ext uri="{FF2B5EF4-FFF2-40B4-BE49-F238E27FC236}">
                      <a16:creationId xmlns:a16="http://schemas.microsoft.com/office/drawing/2014/main" id="{F6BD0E95-4987-7947-BD07-BCE087C3B815}"/>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4815;p72">
                <a:extLst>
                  <a:ext uri="{FF2B5EF4-FFF2-40B4-BE49-F238E27FC236}">
                    <a16:creationId xmlns:a16="http://schemas.microsoft.com/office/drawing/2014/main" id="{766CDD4F-5F30-FE40-8A20-751E461CB708}"/>
                  </a:ext>
                </a:extLst>
              </p:cNvPr>
              <p:cNvGrpSpPr/>
              <p:nvPr/>
            </p:nvGrpSpPr>
            <p:grpSpPr>
              <a:xfrm>
                <a:off x="5119380" y="3788235"/>
                <a:ext cx="31499" cy="26993"/>
                <a:chOff x="5119380" y="3788235"/>
                <a:chExt cx="31499" cy="26993"/>
              </a:xfrm>
              <a:grpFill/>
            </p:grpSpPr>
            <p:sp>
              <p:nvSpPr>
                <p:cNvPr id="2300" name="Google Shape;4816;p72">
                  <a:extLst>
                    <a:ext uri="{FF2B5EF4-FFF2-40B4-BE49-F238E27FC236}">
                      <a16:creationId xmlns:a16="http://schemas.microsoft.com/office/drawing/2014/main" id="{7EF4F455-4FED-CE4C-8D53-DCC7332FDD6B}"/>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4817;p72">
                  <a:extLst>
                    <a:ext uri="{FF2B5EF4-FFF2-40B4-BE49-F238E27FC236}">
                      <a16:creationId xmlns:a16="http://schemas.microsoft.com/office/drawing/2014/main" id="{EC1FD2A3-6239-0D44-9F68-9340BC7D8C98}"/>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4818;p72">
                <a:extLst>
                  <a:ext uri="{FF2B5EF4-FFF2-40B4-BE49-F238E27FC236}">
                    <a16:creationId xmlns:a16="http://schemas.microsoft.com/office/drawing/2014/main" id="{ADC8B3AA-DD72-AA4C-AC7D-C2171EFF2C84}"/>
                  </a:ext>
                </a:extLst>
              </p:cNvPr>
              <p:cNvGrpSpPr/>
              <p:nvPr/>
            </p:nvGrpSpPr>
            <p:grpSpPr>
              <a:xfrm>
                <a:off x="5158005" y="3875284"/>
                <a:ext cx="31405" cy="27001"/>
                <a:chOff x="5158005" y="3875284"/>
                <a:chExt cx="31405" cy="27001"/>
              </a:xfrm>
              <a:grpFill/>
            </p:grpSpPr>
            <p:sp>
              <p:nvSpPr>
                <p:cNvPr id="2298" name="Google Shape;4819;p72">
                  <a:extLst>
                    <a:ext uri="{FF2B5EF4-FFF2-40B4-BE49-F238E27FC236}">
                      <a16:creationId xmlns:a16="http://schemas.microsoft.com/office/drawing/2014/main" id="{D5BE91B2-93D2-2A48-9C29-D4235814D79E}"/>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4820;p72">
                  <a:extLst>
                    <a:ext uri="{FF2B5EF4-FFF2-40B4-BE49-F238E27FC236}">
                      <a16:creationId xmlns:a16="http://schemas.microsoft.com/office/drawing/2014/main" id="{4F28E098-9B9C-9948-941C-4DFC0DAF89D0}"/>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4821;p72">
                <a:extLst>
                  <a:ext uri="{FF2B5EF4-FFF2-40B4-BE49-F238E27FC236}">
                    <a16:creationId xmlns:a16="http://schemas.microsoft.com/office/drawing/2014/main" id="{7E834F11-5843-9844-9E92-7437B409A6C9}"/>
                  </a:ext>
                </a:extLst>
              </p:cNvPr>
              <p:cNvGrpSpPr/>
              <p:nvPr/>
            </p:nvGrpSpPr>
            <p:grpSpPr>
              <a:xfrm>
                <a:off x="5233163" y="3764545"/>
                <a:ext cx="31499" cy="26898"/>
                <a:chOff x="5233163" y="3764545"/>
                <a:chExt cx="31499" cy="26898"/>
              </a:xfrm>
              <a:grpFill/>
            </p:grpSpPr>
            <p:sp>
              <p:nvSpPr>
                <p:cNvPr id="2296" name="Google Shape;4822;p72">
                  <a:extLst>
                    <a:ext uri="{FF2B5EF4-FFF2-40B4-BE49-F238E27FC236}">
                      <a16:creationId xmlns:a16="http://schemas.microsoft.com/office/drawing/2014/main" id="{3CF6ACFE-1804-AA4A-BD27-81BE95937A8F}"/>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4823;p72">
                  <a:extLst>
                    <a:ext uri="{FF2B5EF4-FFF2-40B4-BE49-F238E27FC236}">
                      <a16:creationId xmlns:a16="http://schemas.microsoft.com/office/drawing/2014/main" id="{6F794CF6-3545-7346-B941-6C04E6129ADE}"/>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4" name="Google Shape;4824;p72">
                <a:extLst>
                  <a:ext uri="{FF2B5EF4-FFF2-40B4-BE49-F238E27FC236}">
                    <a16:creationId xmlns:a16="http://schemas.microsoft.com/office/drawing/2014/main" id="{97BA6043-249B-644A-B5B0-0941A2847CE4}"/>
                  </a:ext>
                </a:extLst>
              </p:cNvPr>
              <p:cNvGrpSpPr/>
              <p:nvPr/>
            </p:nvGrpSpPr>
            <p:grpSpPr>
              <a:xfrm>
                <a:off x="5276168" y="3805545"/>
                <a:ext cx="31499" cy="26906"/>
                <a:chOff x="5276168" y="3805545"/>
                <a:chExt cx="31499" cy="26906"/>
              </a:xfrm>
              <a:grpFill/>
            </p:grpSpPr>
            <p:sp>
              <p:nvSpPr>
                <p:cNvPr id="2294" name="Google Shape;4825;p72">
                  <a:extLst>
                    <a:ext uri="{FF2B5EF4-FFF2-40B4-BE49-F238E27FC236}">
                      <a16:creationId xmlns:a16="http://schemas.microsoft.com/office/drawing/2014/main" id="{6C485375-B7F0-044B-BF57-2B1E471F38CA}"/>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4826;p72">
                  <a:extLst>
                    <a:ext uri="{FF2B5EF4-FFF2-40B4-BE49-F238E27FC236}">
                      <a16:creationId xmlns:a16="http://schemas.microsoft.com/office/drawing/2014/main" id="{9136BA1B-E7E3-FC45-B84B-CACC1AFFCA37}"/>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4827;p72">
                <a:extLst>
                  <a:ext uri="{FF2B5EF4-FFF2-40B4-BE49-F238E27FC236}">
                    <a16:creationId xmlns:a16="http://schemas.microsoft.com/office/drawing/2014/main" id="{F6352383-DDE7-9A4B-8886-1A1DF0DC219B}"/>
                  </a:ext>
                </a:extLst>
              </p:cNvPr>
              <p:cNvGrpSpPr/>
              <p:nvPr/>
            </p:nvGrpSpPr>
            <p:grpSpPr>
              <a:xfrm>
                <a:off x="5294053" y="3851933"/>
                <a:ext cx="31405" cy="26945"/>
                <a:chOff x="5294053" y="3851933"/>
                <a:chExt cx="31405" cy="26945"/>
              </a:xfrm>
              <a:grpFill/>
            </p:grpSpPr>
            <p:sp>
              <p:nvSpPr>
                <p:cNvPr id="2292" name="Google Shape;4828;p72">
                  <a:extLst>
                    <a:ext uri="{FF2B5EF4-FFF2-40B4-BE49-F238E27FC236}">
                      <a16:creationId xmlns:a16="http://schemas.microsoft.com/office/drawing/2014/main" id="{0D24667B-88E8-C149-95B8-F8047A92C83A}"/>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4829;p72">
                  <a:extLst>
                    <a:ext uri="{FF2B5EF4-FFF2-40B4-BE49-F238E27FC236}">
                      <a16:creationId xmlns:a16="http://schemas.microsoft.com/office/drawing/2014/main" id="{CABCF3B2-0E43-7341-95B5-743AC2F727AE}"/>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4830;p72">
                <a:extLst>
                  <a:ext uri="{FF2B5EF4-FFF2-40B4-BE49-F238E27FC236}">
                    <a16:creationId xmlns:a16="http://schemas.microsoft.com/office/drawing/2014/main" id="{21CCB4B4-FA1B-D648-948A-A888B9B04196}"/>
                  </a:ext>
                </a:extLst>
              </p:cNvPr>
              <p:cNvGrpSpPr/>
              <p:nvPr/>
            </p:nvGrpSpPr>
            <p:grpSpPr>
              <a:xfrm>
                <a:off x="5341723" y="3851902"/>
                <a:ext cx="31405" cy="26977"/>
                <a:chOff x="5341723" y="3851902"/>
                <a:chExt cx="31405" cy="26977"/>
              </a:xfrm>
              <a:grpFill/>
            </p:grpSpPr>
            <p:sp>
              <p:nvSpPr>
                <p:cNvPr id="2290" name="Google Shape;4831;p72">
                  <a:extLst>
                    <a:ext uri="{FF2B5EF4-FFF2-40B4-BE49-F238E27FC236}">
                      <a16:creationId xmlns:a16="http://schemas.microsoft.com/office/drawing/2014/main" id="{53B5AAB3-856D-104A-BACF-BE18AF3D8EE4}"/>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4832;p72">
                  <a:extLst>
                    <a:ext uri="{FF2B5EF4-FFF2-40B4-BE49-F238E27FC236}">
                      <a16:creationId xmlns:a16="http://schemas.microsoft.com/office/drawing/2014/main" id="{BE01DF97-95BE-4E4C-BFA1-751255BC1AC5}"/>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4833;p72">
                <a:extLst>
                  <a:ext uri="{FF2B5EF4-FFF2-40B4-BE49-F238E27FC236}">
                    <a16:creationId xmlns:a16="http://schemas.microsoft.com/office/drawing/2014/main" id="{3DA3BD50-95DD-AA4C-8690-CA442D58BE7D}"/>
                  </a:ext>
                </a:extLst>
              </p:cNvPr>
              <p:cNvGrpSpPr/>
              <p:nvPr/>
            </p:nvGrpSpPr>
            <p:grpSpPr>
              <a:xfrm>
                <a:off x="5054871" y="3507855"/>
                <a:ext cx="31405" cy="26993"/>
                <a:chOff x="5054871" y="3507855"/>
                <a:chExt cx="31405" cy="26993"/>
              </a:xfrm>
              <a:grpFill/>
            </p:grpSpPr>
            <p:sp>
              <p:nvSpPr>
                <p:cNvPr id="2288" name="Google Shape;4834;p72">
                  <a:extLst>
                    <a:ext uri="{FF2B5EF4-FFF2-40B4-BE49-F238E27FC236}">
                      <a16:creationId xmlns:a16="http://schemas.microsoft.com/office/drawing/2014/main" id="{9A5829E4-59FC-0F4E-877A-BE5520CE5EB4}"/>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4835;p72">
                  <a:extLst>
                    <a:ext uri="{FF2B5EF4-FFF2-40B4-BE49-F238E27FC236}">
                      <a16:creationId xmlns:a16="http://schemas.microsoft.com/office/drawing/2014/main" id="{9B843B45-8E21-D446-B5DB-208CE41A3DB7}"/>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4836;p72">
                <a:extLst>
                  <a:ext uri="{FF2B5EF4-FFF2-40B4-BE49-F238E27FC236}">
                    <a16:creationId xmlns:a16="http://schemas.microsoft.com/office/drawing/2014/main" id="{8C23DB97-9FD7-1144-9834-CE3C042105E6}"/>
                  </a:ext>
                </a:extLst>
              </p:cNvPr>
              <p:cNvGrpSpPr/>
              <p:nvPr/>
            </p:nvGrpSpPr>
            <p:grpSpPr>
              <a:xfrm>
                <a:off x="4876579" y="3675325"/>
                <a:ext cx="31405" cy="26969"/>
                <a:chOff x="4876579" y="3675325"/>
                <a:chExt cx="31405" cy="26969"/>
              </a:xfrm>
              <a:grpFill/>
            </p:grpSpPr>
            <p:sp>
              <p:nvSpPr>
                <p:cNvPr id="2286" name="Google Shape;4837;p72">
                  <a:extLst>
                    <a:ext uri="{FF2B5EF4-FFF2-40B4-BE49-F238E27FC236}">
                      <a16:creationId xmlns:a16="http://schemas.microsoft.com/office/drawing/2014/main" id="{39BEC0AA-E7DB-9F42-A79F-D968EE75B218}"/>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4838;p72">
                  <a:extLst>
                    <a:ext uri="{FF2B5EF4-FFF2-40B4-BE49-F238E27FC236}">
                      <a16:creationId xmlns:a16="http://schemas.microsoft.com/office/drawing/2014/main" id="{8C361082-722D-6540-968F-38EEC6A1F8AF}"/>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4839;p72">
                <a:extLst>
                  <a:ext uri="{FF2B5EF4-FFF2-40B4-BE49-F238E27FC236}">
                    <a16:creationId xmlns:a16="http://schemas.microsoft.com/office/drawing/2014/main" id="{BEF41C5E-C8D7-1A4A-8DA3-70419738ED22}"/>
                  </a:ext>
                </a:extLst>
              </p:cNvPr>
              <p:cNvGrpSpPr/>
              <p:nvPr/>
            </p:nvGrpSpPr>
            <p:grpSpPr>
              <a:xfrm>
                <a:off x="4842233" y="3688333"/>
                <a:ext cx="31405" cy="26993"/>
                <a:chOff x="4842233" y="3688333"/>
                <a:chExt cx="31405" cy="26993"/>
              </a:xfrm>
              <a:grpFill/>
            </p:grpSpPr>
            <p:sp>
              <p:nvSpPr>
                <p:cNvPr id="2284" name="Google Shape;4840;p72">
                  <a:extLst>
                    <a:ext uri="{FF2B5EF4-FFF2-40B4-BE49-F238E27FC236}">
                      <a16:creationId xmlns:a16="http://schemas.microsoft.com/office/drawing/2014/main" id="{EE5A2F60-D954-3E47-95DF-5882205B324C}"/>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4841;p72">
                  <a:extLst>
                    <a:ext uri="{FF2B5EF4-FFF2-40B4-BE49-F238E27FC236}">
                      <a16:creationId xmlns:a16="http://schemas.microsoft.com/office/drawing/2014/main" id="{9E0FCB0D-4392-6546-B73A-B7713DCEC1EB}"/>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4842;p72">
                <a:extLst>
                  <a:ext uri="{FF2B5EF4-FFF2-40B4-BE49-F238E27FC236}">
                    <a16:creationId xmlns:a16="http://schemas.microsoft.com/office/drawing/2014/main" id="{FD6AB713-ED95-5C4E-BDD0-15666CCF9C23}"/>
                  </a:ext>
                </a:extLst>
              </p:cNvPr>
              <p:cNvGrpSpPr/>
              <p:nvPr/>
            </p:nvGrpSpPr>
            <p:grpSpPr>
              <a:xfrm>
                <a:off x="5187876" y="3608032"/>
                <a:ext cx="31405" cy="27001"/>
                <a:chOff x="5187876" y="3608032"/>
                <a:chExt cx="31405" cy="27001"/>
              </a:xfrm>
              <a:grpFill/>
            </p:grpSpPr>
            <p:sp>
              <p:nvSpPr>
                <p:cNvPr id="2282" name="Google Shape;4843;p72">
                  <a:extLst>
                    <a:ext uri="{FF2B5EF4-FFF2-40B4-BE49-F238E27FC236}">
                      <a16:creationId xmlns:a16="http://schemas.microsoft.com/office/drawing/2014/main" id="{58EAFD62-DF70-7B45-8C2E-F8E696E4143C}"/>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4844;p72">
                  <a:extLst>
                    <a:ext uri="{FF2B5EF4-FFF2-40B4-BE49-F238E27FC236}">
                      <a16:creationId xmlns:a16="http://schemas.microsoft.com/office/drawing/2014/main" id="{86B2BBF6-AD13-CC4A-9D81-B0A7CDCFC09D}"/>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4845;p72">
                <a:extLst>
                  <a:ext uri="{FF2B5EF4-FFF2-40B4-BE49-F238E27FC236}">
                    <a16:creationId xmlns:a16="http://schemas.microsoft.com/office/drawing/2014/main" id="{B17BB816-935F-3441-AAF6-E23C61ACEC16}"/>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4846;p72">
                <a:extLst>
                  <a:ext uri="{FF2B5EF4-FFF2-40B4-BE49-F238E27FC236}">
                    <a16:creationId xmlns:a16="http://schemas.microsoft.com/office/drawing/2014/main" id="{E6887DC7-9DEB-0944-A165-B28D859BD1BB}"/>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4847;p72">
                <a:extLst>
                  <a:ext uri="{FF2B5EF4-FFF2-40B4-BE49-F238E27FC236}">
                    <a16:creationId xmlns:a16="http://schemas.microsoft.com/office/drawing/2014/main" id="{E3A3CFAA-5B12-9E41-912B-20FC585F4233}"/>
                  </a:ext>
                </a:extLst>
              </p:cNvPr>
              <p:cNvGrpSpPr/>
              <p:nvPr/>
            </p:nvGrpSpPr>
            <p:grpSpPr>
              <a:xfrm>
                <a:off x="5269224" y="3304167"/>
                <a:ext cx="40253" cy="34402"/>
                <a:chOff x="5269224" y="3304167"/>
                <a:chExt cx="40253" cy="34402"/>
              </a:xfrm>
              <a:grpFill/>
            </p:grpSpPr>
            <p:sp>
              <p:nvSpPr>
                <p:cNvPr id="2280" name="Google Shape;4848;p72">
                  <a:extLst>
                    <a:ext uri="{FF2B5EF4-FFF2-40B4-BE49-F238E27FC236}">
                      <a16:creationId xmlns:a16="http://schemas.microsoft.com/office/drawing/2014/main" id="{2DDF327B-FB37-1A4C-AF51-AFCEBD81B894}"/>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4849;p72">
                  <a:extLst>
                    <a:ext uri="{FF2B5EF4-FFF2-40B4-BE49-F238E27FC236}">
                      <a16:creationId xmlns:a16="http://schemas.microsoft.com/office/drawing/2014/main" id="{AADAD9C5-7CE1-F54E-A624-1FF034BB9300}"/>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4850;p72">
                <a:extLst>
                  <a:ext uri="{FF2B5EF4-FFF2-40B4-BE49-F238E27FC236}">
                    <a16:creationId xmlns:a16="http://schemas.microsoft.com/office/drawing/2014/main" id="{FC855611-79B5-794C-89ED-4340BC067E3B}"/>
                  </a:ext>
                </a:extLst>
              </p:cNvPr>
              <p:cNvGrpSpPr/>
              <p:nvPr/>
            </p:nvGrpSpPr>
            <p:grpSpPr>
              <a:xfrm>
                <a:off x="5327354" y="3476615"/>
                <a:ext cx="49864" cy="42723"/>
                <a:chOff x="5327354" y="3476615"/>
                <a:chExt cx="49864" cy="42723"/>
              </a:xfrm>
              <a:grpFill/>
            </p:grpSpPr>
            <p:sp>
              <p:nvSpPr>
                <p:cNvPr id="2278" name="Google Shape;4851;p72">
                  <a:extLst>
                    <a:ext uri="{FF2B5EF4-FFF2-40B4-BE49-F238E27FC236}">
                      <a16:creationId xmlns:a16="http://schemas.microsoft.com/office/drawing/2014/main" id="{2CA0906A-60AB-4742-A54B-2E1663816655}"/>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4852;p72">
                  <a:extLst>
                    <a:ext uri="{FF2B5EF4-FFF2-40B4-BE49-F238E27FC236}">
                      <a16:creationId xmlns:a16="http://schemas.microsoft.com/office/drawing/2014/main" id="{34263C7E-1D65-F649-9896-5FFA23B381B7}"/>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 name="Google Shape;4853;p72">
                <a:extLst>
                  <a:ext uri="{FF2B5EF4-FFF2-40B4-BE49-F238E27FC236}">
                    <a16:creationId xmlns:a16="http://schemas.microsoft.com/office/drawing/2014/main" id="{9002D28D-E7C4-CF4F-8B44-1CAF691C374E}"/>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4854;p72">
                <a:extLst>
                  <a:ext uri="{FF2B5EF4-FFF2-40B4-BE49-F238E27FC236}">
                    <a16:creationId xmlns:a16="http://schemas.microsoft.com/office/drawing/2014/main" id="{159DFE25-3FDA-4A42-A512-9DFA6A3759D1}"/>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7" name="Google Shape;4855;p72">
                <a:extLst>
                  <a:ext uri="{FF2B5EF4-FFF2-40B4-BE49-F238E27FC236}">
                    <a16:creationId xmlns:a16="http://schemas.microsoft.com/office/drawing/2014/main" id="{FBA14DC6-8B78-114B-BB7F-6D4903E372E8}"/>
                  </a:ext>
                </a:extLst>
              </p:cNvPr>
              <p:cNvGrpSpPr/>
              <p:nvPr/>
            </p:nvGrpSpPr>
            <p:grpSpPr>
              <a:xfrm>
                <a:off x="5341723" y="3775957"/>
                <a:ext cx="31405" cy="26898"/>
                <a:chOff x="5341723" y="3775957"/>
                <a:chExt cx="31405" cy="26898"/>
              </a:xfrm>
              <a:grpFill/>
            </p:grpSpPr>
            <p:sp>
              <p:nvSpPr>
                <p:cNvPr id="2276" name="Google Shape;4856;p72">
                  <a:extLst>
                    <a:ext uri="{FF2B5EF4-FFF2-40B4-BE49-F238E27FC236}">
                      <a16:creationId xmlns:a16="http://schemas.microsoft.com/office/drawing/2014/main" id="{82F30D57-9435-3D49-9312-76FC0710AED4}"/>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4857;p72">
                  <a:extLst>
                    <a:ext uri="{FF2B5EF4-FFF2-40B4-BE49-F238E27FC236}">
                      <a16:creationId xmlns:a16="http://schemas.microsoft.com/office/drawing/2014/main" id="{DBA37507-A6F4-C246-8751-A76C26BF18FF}"/>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4858;p72">
                <a:extLst>
                  <a:ext uri="{FF2B5EF4-FFF2-40B4-BE49-F238E27FC236}">
                    <a16:creationId xmlns:a16="http://schemas.microsoft.com/office/drawing/2014/main" id="{93BB69E5-BD57-E24B-9F14-A0DD809CD8BB}"/>
                  </a:ext>
                </a:extLst>
              </p:cNvPr>
              <p:cNvGrpSpPr/>
              <p:nvPr/>
            </p:nvGrpSpPr>
            <p:grpSpPr>
              <a:xfrm>
                <a:off x="5439053" y="3699274"/>
                <a:ext cx="31405" cy="26898"/>
                <a:chOff x="5439053" y="3699274"/>
                <a:chExt cx="31405" cy="26898"/>
              </a:xfrm>
              <a:grpFill/>
            </p:grpSpPr>
            <p:sp>
              <p:nvSpPr>
                <p:cNvPr id="2274" name="Google Shape;4859;p72">
                  <a:extLst>
                    <a:ext uri="{FF2B5EF4-FFF2-40B4-BE49-F238E27FC236}">
                      <a16:creationId xmlns:a16="http://schemas.microsoft.com/office/drawing/2014/main" id="{5D3959DC-97C6-9F4D-BDBE-537132D47EA7}"/>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4860;p72">
                  <a:extLst>
                    <a:ext uri="{FF2B5EF4-FFF2-40B4-BE49-F238E27FC236}">
                      <a16:creationId xmlns:a16="http://schemas.microsoft.com/office/drawing/2014/main" id="{F17E84BD-8A39-4646-AF52-65DE81819A01}"/>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4861;p72">
                <a:extLst>
                  <a:ext uri="{FF2B5EF4-FFF2-40B4-BE49-F238E27FC236}">
                    <a16:creationId xmlns:a16="http://schemas.microsoft.com/office/drawing/2014/main" id="{596AD17A-715D-5243-B218-89ECE6987BC0}"/>
                  </a:ext>
                </a:extLst>
              </p:cNvPr>
              <p:cNvGrpSpPr/>
              <p:nvPr/>
            </p:nvGrpSpPr>
            <p:grpSpPr>
              <a:xfrm>
                <a:off x="5412414" y="3622307"/>
                <a:ext cx="31499" cy="26993"/>
                <a:chOff x="5412414" y="3622307"/>
                <a:chExt cx="31499" cy="26993"/>
              </a:xfrm>
              <a:grpFill/>
            </p:grpSpPr>
            <p:sp>
              <p:nvSpPr>
                <p:cNvPr id="2272" name="Google Shape;4862;p72">
                  <a:extLst>
                    <a:ext uri="{FF2B5EF4-FFF2-40B4-BE49-F238E27FC236}">
                      <a16:creationId xmlns:a16="http://schemas.microsoft.com/office/drawing/2014/main" id="{8E858003-20C1-DB4E-AFEB-9E918F4E4BA8}"/>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4863;p72">
                  <a:extLst>
                    <a:ext uri="{FF2B5EF4-FFF2-40B4-BE49-F238E27FC236}">
                      <a16:creationId xmlns:a16="http://schemas.microsoft.com/office/drawing/2014/main" id="{2F34C16B-21EE-B24C-B4E9-B7738796CA43}"/>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4864;p72">
                <a:extLst>
                  <a:ext uri="{FF2B5EF4-FFF2-40B4-BE49-F238E27FC236}">
                    <a16:creationId xmlns:a16="http://schemas.microsoft.com/office/drawing/2014/main" id="{E59ACDCF-2C41-2B49-8944-2AA37C73EEB8}"/>
                  </a:ext>
                </a:extLst>
              </p:cNvPr>
              <p:cNvGrpSpPr/>
              <p:nvPr/>
            </p:nvGrpSpPr>
            <p:grpSpPr>
              <a:xfrm>
                <a:off x="5476254" y="3473949"/>
                <a:ext cx="26835" cy="26930"/>
                <a:chOff x="5476254" y="3473949"/>
                <a:chExt cx="26835" cy="26930"/>
              </a:xfrm>
              <a:grpFill/>
            </p:grpSpPr>
            <p:sp>
              <p:nvSpPr>
                <p:cNvPr id="2270" name="Google Shape;4865;p72">
                  <a:extLst>
                    <a:ext uri="{FF2B5EF4-FFF2-40B4-BE49-F238E27FC236}">
                      <a16:creationId xmlns:a16="http://schemas.microsoft.com/office/drawing/2014/main" id="{FB5A3F1A-1A62-8841-A3B0-9BFD7DB9BA47}"/>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4866;p72">
                  <a:extLst>
                    <a:ext uri="{FF2B5EF4-FFF2-40B4-BE49-F238E27FC236}">
                      <a16:creationId xmlns:a16="http://schemas.microsoft.com/office/drawing/2014/main" id="{DC159EF8-9303-BA4B-AE04-6B82E86A5F4F}"/>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4867;p72">
                <a:extLst>
                  <a:ext uri="{FF2B5EF4-FFF2-40B4-BE49-F238E27FC236}">
                    <a16:creationId xmlns:a16="http://schemas.microsoft.com/office/drawing/2014/main" id="{702D43AE-C04C-2246-BC6B-8F1A0BE60A2D}"/>
                  </a:ext>
                </a:extLst>
              </p:cNvPr>
              <p:cNvGrpSpPr/>
              <p:nvPr/>
            </p:nvGrpSpPr>
            <p:grpSpPr>
              <a:xfrm>
                <a:off x="5564547" y="3481594"/>
                <a:ext cx="31397" cy="26898"/>
                <a:chOff x="5564547" y="3481594"/>
                <a:chExt cx="31397" cy="26898"/>
              </a:xfrm>
              <a:grpFill/>
            </p:grpSpPr>
            <p:sp>
              <p:nvSpPr>
                <p:cNvPr id="2268" name="Google Shape;4868;p72">
                  <a:extLst>
                    <a:ext uri="{FF2B5EF4-FFF2-40B4-BE49-F238E27FC236}">
                      <a16:creationId xmlns:a16="http://schemas.microsoft.com/office/drawing/2014/main" id="{F596A816-532C-804D-9C53-A7E930431483}"/>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4869;p72">
                  <a:extLst>
                    <a:ext uri="{FF2B5EF4-FFF2-40B4-BE49-F238E27FC236}">
                      <a16:creationId xmlns:a16="http://schemas.microsoft.com/office/drawing/2014/main" id="{C34F0503-05C4-5C46-B625-C4FCB2A04E3D}"/>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4870;p72">
                <a:extLst>
                  <a:ext uri="{FF2B5EF4-FFF2-40B4-BE49-F238E27FC236}">
                    <a16:creationId xmlns:a16="http://schemas.microsoft.com/office/drawing/2014/main" id="{F5985757-99CB-5F40-82AF-E8FB2C153892}"/>
                  </a:ext>
                </a:extLst>
              </p:cNvPr>
              <p:cNvGrpSpPr/>
              <p:nvPr/>
            </p:nvGrpSpPr>
            <p:grpSpPr>
              <a:xfrm>
                <a:off x="5534101" y="3470174"/>
                <a:ext cx="31397" cy="26906"/>
                <a:chOff x="5534101" y="3470174"/>
                <a:chExt cx="31397" cy="26906"/>
              </a:xfrm>
              <a:grpFill/>
            </p:grpSpPr>
            <p:sp>
              <p:nvSpPr>
                <p:cNvPr id="2266" name="Google Shape;4871;p72">
                  <a:extLst>
                    <a:ext uri="{FF2B5EF4-FFF2-40B4-BE49-F238E27FC236}">
                      <a16:creationId xmlns:a16="http://schemas.microsoft.com/office/drawing/2014/main" id="{747D3EE2-27BD-DF4C-A3F1-2CCA65CCD3DA}"/>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4872;p72">
                  <a:extLst>
                    <a:ext uri="{FF2B5EF4-FFF2-40B4-BE49-F238E27FC236}">
                      <a16:creationId xmlns:a16="http://schemas.microsoft.com/office/drawing/2014/main" id="{F483008B-FC23-6F44-964E-A32AE3875324}"/>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3" name="Google Shape;4873;p72">
                <a:extLst>
                  <a:ext uri="{FF2B5EF4-FFF2-40B4-BE49-F238E27FC236}">
                    <a16:creationId xmlns:a16="http://schemas.microsoft.com/office/drawing/2014/main" id="{969E2F49-F692-E541-BB82-EF837D78AF00}"/>
                  </a:ext>
                </a:extLst>
              </p:cNvPr>
              <p:cNvGrpSpPr/>
              <p:nvPr/>
            </p:nvGrpSpPr>
            <p:grpSpPr>
              <a:xfrm>
                <a:off x="5610879" y="3314486"/>
                <a:ext cx="31499" cy="26938"/>
                <a:chOff x="5610879" y="3314486"/>
                <a:chExt cx="31499" cy="26938"/>
              </a:xfrm>
              <a:grpFill/>
            </p:grpSpPr>
            <p:sp>
              <p:nvSpPr>
                <p:cNvPr id="2264" name="Google Shape;4874;p72">
                  <a:extLst>
                    <a:ext uri="{FF2B5EF4-FFF2-40B4-BE49-F238E27FC236}">
                      <a16:creationId xmlns:a16="http://schemas.microsoft.com/office/drawing/2014/main" id="{EE93A094-51B1-3A46-A159-C85C43D0DC88}"/>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4875;p72">
                  <a:extLst>
                    <a:ext uri="{FF2B5EF4-FFF2-40B4-BE49-F238E27FC236}">
                      <a16:creationId xmlns:a16="http://schemas.microsoft.com/office/drawing/2014/main" id="{AB234280-05BA-C54C-936D-29929320F506}"/>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4876;p72">
                <a:extLst>
                  <a:ext uri="{FF2B5EF4-FFF2-40B4-BE49-F238E27FC236}">
                    <a16:creationId xmlns:a16="http://schemas.microsoft.com/office/drawing/2014/main" id="{70B5518F-6229-8541-BFC2-4C230AD2BE26}"/>
                  </a:ext>
                </a:extLst>
              </p:cNvPr>
              <p:cNvGrpSpPr/>
              <p:nvPr/>
            </p:nvGrpSpPr>
            <p:grpSpPr>
              <a:xfrm>
                <a:off x="4834525" y="3501382"/>
                <a:ext cx="31499" cy="26898"/>
                <a:chOff x="4834525" y="3501382"/>
                <a:chExt cx="31499" cy="26898"/>
              </a:xfrm>
              <a:grpFill/>
            </p:grpSpPr>
            <p:sp>
              <p:nvSpPr>
                <p:cNvPr id="2262" name="Google Shape;4877;p72">
                  <a:extLst>
                    <a:ext uri="{FF2B5EF4-FFF2-40B4-BE49-F238E27FC236}">
                      <a16:creationId xmlns:a16="http://schemas.microsoft.com/office/drawing/2014/main" id="{5D508D4F-15F6-AD42-8300-9F01E1AB703D}"/>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4878;p72">
                  <a:extLst>
                    <a:ext uri="{FF2B5EF4-FFF2-40B4-BE49-F238E27FC236}">
                      <a16:creationId xmlns:a16="http://schemas.microsoft.com/office/drawing/2014/main" id="{A71710EC-8E59-AA48-9E38-FDFEBEF2D201}"/>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4879;p72">
                <a:extLst>
                  <a:ext uri="{FF2B5EF4-FFF2-40B4-BE49-F238E27FC236}">
                    <a16:creationId xmlns:a16="http://schemas.microsoft.com/office/drawing/2014/main" id="{86F2AE42-892A-F442-98CE-36502566A015}"/>
                  </a:ext>
                </a:extLst>
              </p:cNvPr>
              <p:cNvGrpSpPr/>
              <p:nvPr/>
            </p:nvGrpSpPr>
            <p:grpSpPr>
              <a:xfrm>
                <a:off x="4898460" y="3580158"/>
                <a:ext cx="31405" cy="26898"/>
                <a:chOff x="4898460" y="3580158"/>
                <a:chExt cx="31405" cy="26898"/>
              </a:xfrm>
              <a:grpFill/>
            </p:grpSpPr>
            <p:sp>
              <p:nvSpPr>
                <p:cNvPr id="2260" name="Google Shape;4880;p72">
                  <a:extLst>
                    <a:ext uri="{FF2B5EF4-FFF2-40B4-BE49-F238E27FC236}">
                      <a16:creationId xmlns:a16="http://schemas.microsoft.com/office/drawing/2014/main" id="{9A1A8261-FB90-9D4C-AC7F-76E4FD84E70F}"/>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4881;p72">
                  <a:extLst>
                    <a:ext uri="{FF2B5EF4-FFF2-40B4-BE49-F238E27FC236}">
                      <a16:creationId xmlns:a16="http://schemas.microsoft.com/office/drawing/2014/main" id="{C8A13762-0AD1-D84C-A8C9-0447FDF9CCC0}"/>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4882;p72">
                <a:extLst>
                  <a:ext uri="{FF2B5EF4-FFF2-40B4-BE49-F238E27FC236}">
                    <a16:creationId xmlns:a16="http://schemas.microsoft.com/office/drawing/2014/main" id="{F9EF9B95-3EC5-3649-AE06-7A21EC79B87B}"/>
                  </a:ext>
                </a:extLst>
              </p:cNvPr>
              <p:cNvGrpSpPr/>
              <p:nvPr/>
            </p:nvGrpSpPr>
            <p:grpSpPr>
              <a:xfrm>
                <a:off x="4882667" y="3608032"/>
                <a:ext cx="31499" cy="27001"/>
                <a:chOff x="4882667" y="3608032"/>
                <a:chExt cx="31499" cy="27001"/>
              </a:xfrm>
              <a:grpFill/>
            </p:grpSpPr>
            <p:sp>
              <p:nvSpPr>
                <p:cNvPr id="2258" name="Google Shape;4883;p72">
                  <a:extLst>
                    <a:ext uri="{FF2B5EF4-FFF2-40B4-BE49-F238E27FC236}">
                      <a16:creationId xmlns:a16="http://schemas.microsoft.com/office/drawing/2014/main" id="{D3C2EDB4-F8D8-C740-804F-5E2B9F55961A}"/>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4884;p72">
                  <a:extLst>
                    <a:ext uri="{FF2B5EF4-FFF2-40B4-BE49-F238E27FC236}">
                      <a16:creationId xmlns:a16="http://schemas.microsoft.com/office/drawing/2014/main" id="{09C1DDDF-A486-FC4B-84B0-2869588BAAF4}"/>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4885;p72">
                <a:extLst>
                  <a:ext uri="{FF2B5EF4-FFF2-40B4-BE49-F238E27FC236}">
                    <a16:creationId xmlns:a16="http://schemas.microsoft.com/office/drawing/2014/main" id="{F902E182-99D4-E947-857C-3CA96A9690CB}"/>
                  </a:ext>
                </a:extLst>
              </p:cNvPr>
              <p:cNvGrpSpPr/>
              <p:nvPr/>
            </p:nvGrpSpPr>
            <p:grpSpPr>
              <a:xfrm>
                <a:off x="4843373" y="3631407"/>
                <a:ext cx="16273" cy="16186"/>
                <a:chOff x="4843373" y="3631407"/>
                <a:chExt cx="16273" cy="16186"/>
              </a:xfrm>
              <a:grpFill/>
            </p:grpSpPr>
            <p:sp>
              <p:nvSpPr>
                <p:cNvPr id="2256" name="Google Shape;4886;p72">
                  <a:extLst>
                    <a:ext uri="{FF2B5EF4-FFF2-40B4-BE49-F238E27FC236}">
                      <a16:creationId xmlns:a16="http://schemas.microsoft.com/office/drawing/2014/main" id="{70B1CBA6-2277-7B45-BCF6-7F52A78C64A3}"/>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4887;p72">
                  <a:extLst>
                    <a:ext uri="{FF2B5EF4-FFF2-40B4-BE49-F238E27FC236}">
                      <a16:creationId xmlns:a16="http://schemas.microsoft.com/office/drawing/2014/main" id="{8C9C7FC7-0B23-9349-A76C-9D379696BA42}"/>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8" name="Google Shape;4888;p72">
                <a:extLst>
                  <a:ext uri="{FF2B5EF4-FFF2-40B4-BE49-F238E27FC236}">
                    <a16:creationId xmlns:a16="http://schemas.microsoft.com/office/drawing/2014/main" id="{063FF9A0-A777-624B-9A4B-47544B61FFE1}"/>
                  </a:ext>
                </a:extLst>
              </p:cNvPr>
              <p:cNvGrpSpPr/>
              <p:nvPr/>
            </p:nvGrpSpPr>
            <p:grpSpPr>
              <a:xfrm>
                <a:off x="4727773" y="3591578"/>
                <a:ext cx="31499" cy="26898"/>
                <a:chOff x="4727773" y="3591578"/>
                <a:chExt cx="31499" cy="26898"/>
              </a:xfrm>
              <a:grpFill/>
            </p:grpSpPr>
            <p:sp>
              <p:nvSpPr>
                <p:cNvPr id="2254" name="Google Shape;4889;p72">
                  <a:extLst>
                    <a:ext uri="{FF2B5EF4-FFF2-40B4-BE49-F238E27FC236}">
                      <a16:creationId xmlns:a16="http://schemas.microsoft.com/office/drawing/2014/main" id="{E5DABBEF-4237-C444-8899-77B88E52A599}"/>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4890;p72">
                  <a:extLst>
                    <a:ext uri="{FF2B5EF4-FFF2-40B4-BE49-F238E27FC236}">
                      <a16:creationId xmlns:a16="http://schemas.microsoft.com/office/drawing/2014/main" id="{E22E78AA-7EF1-884D-93DB-209D0DC95A84}"/>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9" name="Google Shape;4891;p72">
                <a:extLst>
                  <a:ext uri="{FF2B5EF4-FFF2-40B4-BE49-F238E27FC236}">
                    <a16:creationId xmlns:a16="http://schemas.microsoft.com/office/drawing/2014/main" id="{EB796613-35A1-A94E-9782-4653C5CBB426}"/>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4892;p72">
                <a:extLst>
                  <a:ext uri="{FF2B5EF4-FFF2-40B4-BE49-F238E27FC236}">
                    <a16:creationId xmlns:a16="http://schemas.microsoft.com/office/drawing/2014/main" id="{AD15B6A4-8E14-8F4A-8FB2-E5931BF36FB2}"/>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1" name="Google Shape;4893;p72">
                <a:extLst>
                  <a:ext uri="{FF2B5EF4-FFF2-40B4-BE49-F238E27FC236}">
                    <a16:creationId xmlns:a16="http://schemas.microsoft.com/office/drawing/2014/main" id="{046C1C07-0789-C241-87E4-DA1566EBC6E3}"/>
                  </a:ext>
                </a:extLst>
              </p:cNvPr>
              <p:cNvGrpSpPr/>
              <p:nvPr/>
            </p:nvGrpSpPr>
            <p:grpSpPr>
              <a:xfrm>
                <a:off x="4609421" y="3577398"/>
                <a:ext cx="31499" cy="27001"/>
                <a:chOff x="4609421" y="3577398"/>
                <a:chExt cx="31499" cy="27001"/>
              </a:xfrm>
              <a:grpFill/>
            </p:grpSpPr>
            <p:sp>
              <p:nvSpPr>
                <p:cNvPr id="2252" name="Google Shape;4894;p72">
                  <a:extLst>
                    <a:ext uri="{FF2B5EF4-FFF2-40B4-BE49-F238E27FC236}">
                      <a16:creationId xmlns:a16="http://schemas.microsoft.com/office/drawing/2014/main" id="{1E71575E-49D2-F347-AD5D-499EBEB9F003}"/>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4895;p72">
                  <a:extLst>
                    <a:ext uri="{FF2B5EF4-FFF2-40B4-BE49-F238E27FC236}">
                      <a16:creationId xmlns:a16="http://schemas.microsoft.com/office/drawing/2014/main" id="{D0AE7D56-A3AE-D14D-AECF-CEF3BC7C553D}"/>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4896;p72">
                <a:extLst>
                  <a:ext uri="{FF2B5EF4-FFF2-40B4-BE49-F238E27FC236}">
                    <a16:creationId xmlns:a16="http://schemas.microsoft.com/office/drawing/2014/main" id="{11D5E79B-5EA5-6049-A262-961115B22A58}"/>
                  </a:ext>
                </a:extLst>
              </p:cNvPr>
              <p:cNvGrpSpPr/>
              <p:nvPr/>
            </p:nvGrpSpPr>
            <p:grpSpPr>
              <a:xfrm>
                <a:off x="4649289" y="3577398"/>
                <a:ext cx="31499" cy="27001"/>
                <a:chOff x="4649289" y="3577398"/>
                <a:chExt cx="31499" cy="27001"/>
              </a:xfrm>
              <a:grpFill/>
            </p:grpSpPr>
            <p:sp>
              <p:nvSpPr>
                <p:cNvPr id="2250" name="Google Shape;4897;p72">
                  <a:extLst>
                    <a:ext uri="{FF2B5EF4-FFF2-40B4-BE49-F238E27FC236}">
                      <a16:creationId xmlns:a16="http://schemas.microsoft.com/office/drawing/2014/main" id="{EA704F6F-A62E-0448-86A4-33963F20C5B1}"/>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4898;p72">
                  <a:extLst>
                    <a:ext uri="{FF2B5EF4-FFF2-40B4-BE49-F238E27FC236}">
                      <a16:creationId xmlns:a16="http://schemas.microsoft.com/office/drawing/2014/main" id="{03C731F4-DA86-5D4E-9AAD-1DC7B09A48F2}"/>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4899;p72">
                <a:extLst>
                  <a:ext uri="{FF2B5EF4-FFF2-40B4-BE49-F238E27FC236}">
                    <a16:creationId xmlns:a16="http://schemas.microsoft.com/office/drawing/2014/main" id="{BC48AC9C-9AF8-CD44-8354-0E7F341F53CC}"/>
                  </a:ext>
                </a:extLst>
              </p:cNvPr>
              <p:cNvGrpSpPr/>
              <p:nvPr/>
            </p:nvGrpSpPr>
            <p:grpSpPr>
              <a:xfrm>
                <a:off x="4605614" y="3639523"/>
                <a:ext cx="31499" cy="26906"/>
                <a:chOff x="4605614" y="3639523"/>
                <a:chExt cx="31499" cy="26906"/>
              </a:xfrm>
              <a:grpFill/>
            </p:grpSpPr>
            <p:sp>
              <p:nvSpPr>
                <p:cNvPr id="2248" name="Google Shape;4900;p72">
                  <a:extLst>
                    <a:ext uri="{FF2B5EF4-FFF2-40B4-BE49-F238E27FC236}">
                      <a16:creationId xmlns:a16="http://schemas.microsoft.com/office/drawing/2014/main" id="{9982B7EE-773C-724E-9743-E69962EF5CF4}"/>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4901;p72">
                  <a:extLst>
                    <a:ext uri="{FF2B5EF4-FFF2-40B4-BE49-F238E27FC236}">
                      <a16:creationId xmlns:a16="http://schemas.microsoft.com/office/drawing/2014/main" id="{2E46CAC9-F661-C94D-80F3-13650331E9C9}"/>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4902;p72">
                <a:extLst>
                  <a:ext uri="{FF2B5EF4-FFF2-40B4-BE49-F238E27FC236}">
                    <a16:creationId xmlns:a16="http://schemas.microsoft.com/office/drawing/2014/main" id="{6216C343-3356-0B47-9A56-2C9DF1C47441}"/>
                  </a:ext>
                </a:extLst>
              </p:cNvPr>
              <p:cNvGrpSpPr/>
              <p:nvPr/>
            </p:nvGrpSpPr>
            <p:grpSpPr>
              <a:xfrm>
                <a:off x="4785149" y="3618846"/>
                <a:ext cx="26930" cy="26843"/>
                <a:chOff x="4785149" y="3618846"/>
                <a:chExt cx="26930" cy="26843"/>
              </a:xfrm>
              <a:grpFill/>
            </p:grpSpPr>
            <p:sp>
              <p:nvSpPr>
                <p:cNvPr id="2246" name="Google Shape;4903;p72">
                  <a:extLst>
                    <a:ext uri="{FF2B5EF4-FFF2-40B4-BE49-F238E27FC236}">
                      <a16:creationId xmlns:a16="http://schemas.microsoft.com/office/drawing/2014/main" id="{92E8B263-DB40-474C-9DDB-6F8B666CC373}"/>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4904;p72">
                  <a:extLst>
                    <a:ext uri="{FF2B5EF4-FFF2-40B4-BE49-F238E27FC236}">
                      <a16:creationId xmlns:a16="http://schemas.microsoft.com/office/drawing/2014/main" id="{A1833647-0D3E-AE43-9B5E-45D03968F98C}"/>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4905;p72">
                <a:extLst>
                  <a:ext uri="{FF2B5EF4-FFF2-40B4-BE49-F238E27FC236}">
                    <a16:creationId xmlns:a16="http://schemas.microsoft.com/office/drawing/2014/main" id="{DC8E4EAA-8D3B-B849-A29B-5D5B8FE4DA55}"/>
                  </a:ext>
                </a:extLst>
              </p:cNvPr>
              <p:cNvGrpSpPr/>
              <p:nvPr/>
            </p:nvGrpSpPr>
            <p:grpSpPr>
              <a:xfrm>
                <a:off x="4810167" y="3601567"/>
                <a:ext cx="31405" cy="26898"/>
                <a:chOff x="4810167" y="3601567"/>
                <a:chExt cx="31405" cy="26898"/>
              </a:xfrm>
              <a:grpFill/>
            </p:grpSpPr>
            <p:sp>
              <p:nvSpPr>
                <p:cNvPr id="2244" name="Google Shape;4906;p72">
                  <a:extLst>
                    <a:ext uri="{FF2B5EF4-FFF2-40B4-BE49-F238E27FC236}">
                      <a16:creationId xmlns:a16="http://schemas.microsoft.com/office/drawing/2014/main" id="{BAD44738-7D7E-2449-89BD-2B08DC4BD9DA}"/>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4907;p72">
                  <a:extLst>
                    <a:ext uri="{FF2B5EF4-FFF2-40B4-BE49-F238E27FC236}">
                      <a16:creationId xmlns:a16="http://schemas.microsoft.com/office/drawing/2014/main" id="{B8E7C0C1-7FD6-2F4C-9431-B1144EB76DAE}"/>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4908;p72">
                <a:extLst>
                  <a:ext uri="{FF2B5EF4-FFF2-40B4-BE49-F238E27FC236}">
                    <a16:creationId xmlns:a16="http://schemas.microsoft.com/office/drawing/2014/main" id="{61B4042C-8DFA-0842-A39A-95FACCF74409}"/>
                  </a:ext>
                </a:extLst>
              </p:cNvPr>
              <p:cNvGrpSpPr/>
              <p:nvPr/>
            </p:nvGrpSpPr>
            <p:grpSpPr>
              <a:xfrm>
                <a:off x="4831002" y="3373230"/>
                <a:ext cx="31405" cy="26898"/>
                <a:chOff x="4831002" y="3373230"/>
                <a:chExt cx="31405" cy="26898"/>
              </a:xfrm>
              <a:grpFill/>
            </p:grpSpPr>
            <p:sp>
              <p:nvSpPr>
                <p:cNvPr id="2242" name="Google Shape;4909;p72">
                  <a:extLst>
                    <a:ext uri="{FF2B5EF4-FFF2-40B4-BE49-F238E27FC236}">
                      <a16:creationId xmlns:a16="http://schemas.microsoft.com/office/drawing/2014/main" id="{11454F9B-7769-0649-BA69-45EDFD4CC18C}"/>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4910;p72">
                  <a:extLst>
                    <a:ext uri="{FF2B5EF4-FFF2-40B4-BE49-F238E27FC236}">
                      <a16:creationId xmlns:a16="http://schemas.microsoft.com/office/drawing/2014/main" id="{68CE8849-AFF5-5445-B439-FE1BBEF52ECE}"/>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4911;p72">
                <a:extLst>
                  <a:ext uri="{FF2B5EF4-FFF2-40B4-BE49-F238E27FC236}">
                    <a16:creationId xmlns:a16="http://schemas.microsoft.com/office/drawing/2014/main" id="{A079A46A-1D80-CB4C-A40B-3BE4B7A2C1D7}"/>
                  </a:ext>
                </a:extLst>
              </p:cNvPr>
              <p:cNvGrpSpPr/>
              <p:nvPr/>
            </p:nvGrpSpPr>
            <p:grpSpPr>
              <a:xfrm>
                <a:off x="4719311" y="3355054"/>
                <a:ext cx="31499" cy="27001"/>
                <a:chOff x="4719311" y="3355054"/>
                <a:chExt cx="31499" cy="27001"/>
              </a:xfrm>
              <a:grpFill/>
            </p:grpSpPr>
            <p:sp>
              <p:nvSpPr>
                <p:cNvPr id="2240" name="Google Shape;4912;p72">
                  <a:extLst>
                    <a:ext uri="{FF2B5EF4-FFF2-40B4-BE49-F238E27FC236}">
                      <a16:creationId xmlns:a16="http://schemas.microsoft.com/office/drawing/2014/main" id="{FC9B5300-5F69-7740-B11F-BDDA8C75F0D0}"/>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4913;p72">
                  <a:extLst>
                    <a:ext uri="{FF2B5EF4-FFF2-40B4-BE49-F238E27FC236}">
                      <a16:creationId xmlns:a16="http://schemas.microsoft.com/office/drawing/2014/main" id="{F61C3089-B085-DB49-BB89-31C353C7F88A}"/>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4914;p72">
                <a:extLst>
                  <a:ext uri="{FF2B5EF4-FFF2-40B4-BE49-F238E27FC236}">
                    <a16:creationId xmlns:a16="http://schemas.microsoft.com/office/drawing/2014/main" id="{9AA0ECD3-D87B-8F4F-B268-1AFD69B2B3FE}"/>
                  </a:ext>
                </a:extLst>
              </p:cNvPr>
              <p:cNvGrpSpPr/>
              <p:nvPr/>
            </p:nvGrpSpPr>
            <p:grpSpPr>
              <a:xfrm>
                <a:off x="4798755" y="3450260"/>
                <a:ext cx="26930" cy="26930"/>
                <a:chOff x="4798755" y="3450260"/>
                <a:chExt cx="26930" cy="26930"/>
              </a:xfrm>
              <a:grpFill/>
            </p:grpSpPr>
            <p:sp>
              <p:nvSpPr>
                <p:cNvPr id="2238" name="Google Shape;4915;p72">
                  <a:extLst>
                    <a:ext uri="{FF2B5EF4-FFF2-40B4-BE49-F238E27FC236}">
                      <a16:creationId xmlns:a16="http://schemas.microsoft.com/office/drawing/2014/main" id="{6205CDD8-5BB0-8E44-ABE4-C00227630084}"/>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4916;p72">
                  <a:extLst>
                    <a:ext uri="{FF2B5EF4-FFF2-40B4-BE49-F238E27FC236}">
                      <a16:creationId xmlns:a16="http://schemas.microsoft.com/office/drawing/2014/main" id="{E67DB151-98B1-DA49-BABA-83A584A4FFDC}"/>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4917;p72">
                <a:extLst>
                  <a:ext uri="{FF2B5EF4-FFF2-40B4-BE49-F238E27FC236}">
                    <a16:creationId xmlns:a16="http://schemas.microsoft.com/office/drawing/2014/main" id="{9B497E14-5182-9D41-B23A-B36A421A81AD}"/>
                  </a:ext>
                </a:extLst>
              </p:cNvPr>
              <p:cNvGrpSpPr/>
              <p:nvPr/>
            </p:nvGrpSpPr>
            <p:grpSpPr>
              <a:xfrm>
                <a:off x="4645576" y="3467555"/>
                <a:ext cx="31405" cy="26953"/>
                <a:chOff x="4645576" y="3467555"/>
                <a:chExt cx="31405" cy="26953"/>
              </a:xfrm>
              <a:grpFill/>
            </p:grpSpPr>
            <p:sp>
              <p:nvSpPr>
                <p:cNvPr id="2236" name="Google Shape;4918;p72">
                  <a:extLst>
                    <a:ext uri="{FF2B5EF4-FFF2-40B4-BE49-F238E27FC236}">
                      <a16:creationId xmlns:a16="http://schemas.microsoft.com/office/drawing/2014/main" id="{177C446A-3974-5045-A476-F6998B607E31}"/>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4919;p72">
                  <a:extLst>
                    <a:ext uri="{FF2B5EF4-FFF2-40B4-BE49-F238E27FC236}">
                      <a16:creationId xmlns:a16="http://schemas.microsoft.com/office/drawing/2014/main" id="{56C603D4-26ED-2A4F-B288-6A120E694E0F}"/>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4920;p72">
                <a:extLst>
                  <a:ext uri="{FF2B5EF4-FFF2-40B4-BE49-F238E27FC236}">
                    <a16:creationId xmlns:a16="http://schemas.microsoft.com/office/drawing/2014/main" id="{F8B6607C-6DBC-3E43-A2A5-B8923B352C53}"/>
                  </a:ext>
                </a:extLst>
              </p:cNvPr>
              <p:cNvGrpSpPr/>
              <p:nvPr/>
            </p:nvGrpSpPr>
            <p:grpSpPr>
              <a:xfrm>
                <a:off x="4687631" y="3583965"/>
                <a:ext cx="31499" cy="26898"/>
                <a:chOff x="4687631" y="3583965"/>
                <a:chExt cx="31499" cy="26898"/>
              </a:xfrm>
              <a:grpFill/>
            </p:grpSpPr>
            <p:sp>
              <p:nvSpPr>
                <p:cNvPr id="2234" name="Google Shape;4921;p72">
                  <a:extLst>
                    <a:ext uri="{FF2B5EF4-FFF2-40B4-BE49-F238E27FC236}">
                      <a16:creationId xmlns:a16="http://schemas.microsoft.com/office/drawing/2014/main" id="{C9CAED65-E31B-0342-BCB3-B0BAE6826BBC}"/>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4922;p72">
                  <a:extLst>
                    <a:ext uri="{FF2B5EF4-FFF2-40B4-BE49-F238E27FC236}">
                      <a16:creationId xmlns:a16="http://schemas.microsoft.com/office/drawing/2014/main" id="{B9472DF5-2786-D149-968D-E30C42AFA0EE}"/>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4923;p72">
                <a:extLst>
                  <a:ext uri="{FF2B5EF4-FFF2-40B4-BE49-F238E27FC236}">
                    <a16:creationId xmlns:a16="http://schemas.microsoft.com/office/drawing/2014/main" id="{10FCD940-E2E6-5047-A8FA-D74176CBEE67}"/>
                  </a:ext>
                </a:extLst>
              </p:cNvPr>
              <p:cNvGrpSpPr/>
              <p:nvPr/>
            </p:nvGrpSpPr>
            <p:grpSpPr>
              <a:xfrm>
                <a:off x="4719311" y="3471314"/>
                <a:ext cx="31499" cy="27001"/>
                <a:chOff x="4719311" y="3471314"/>
                <a:chExt cx="31499" cy="27001"/>
              </a:xfrm>
              <a:grpFill/>
            </p:grpSpPr>
            <p:sp>
              <p:nvSpPr>
                <p:cNvPr id="2232" name="Google Shape;4924;p72">
                  <a:extLst>
                    <a:ext uri="{FF2B5EF4-FFF2-40B4-BE49-F238E27FC236}">
                      <a16:creationId xmlns:a16="http://schemas.microsoft.com/office/drawing/2014/main" id="{3CAF982F-8437-C648-B7E2-A13D16CDCD6F}"/>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4925;p72">
                  <a:extLst>
                    <a:ext uri="{FF2B5EF4-FFF2-40B4-BE49-F238E27FC236}">
                      <a16:creationId xmlns:a16="http://schemas.microsoft.com/office/drawing/2014/main" id="{EF2EF1BE-2ACA-2B4B-9293-5F27921B34A1}"/>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4926;p72">
                <a:extLst>
                  <a:ext uri="{FF2B5EF4-FFF2-40B4-BE49-F238E27FC236}">
                    <a16:creationId xmlns:a16="http://schemas.microsoft.com/office/drawing/2014/main" id="{2E22BD8E-A39A-2C43-95EE-8BB2CD994EEF}"/>
                  </a:ext>
                </a:extLst>
              </p:cNvPr>
              <p:cNvGrpSpPr/>
              <p:nvPr/>
            </p:nvGrpSpPr>
            <p:grpSpPr>
              <a:xfrm>
                <a:off x="4719311" y="3434404"/>
                <a:ext cx="31499" cy="26898"/>
                <a:chOff x="4719311" y="3434404"/>
                <a:chExt cx="31499" cy="26898"/>
              </a:xfrm>
              <a:grpFill/>
            </p:grpSpPr>
            <p:sp>
              <p:nvSpPr>
                <p:cNvPr id="2230" name="Google Shape;4927;p72">
                  <a:extLst>
                    <a:ext uri="{FF2B5EF4-FFF2-40B4-BE49-F238E27FC236}">
                      <a16:creationId xmlns:a16="http://schemas.microsoft.com/office/drawing/2014/main" id="{ED77CD0C-A139-4C4B-8AF4-B462C6D53E87}"/>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4928;p72">
                  <a:extLst>
                    <a:ext uri="{FF2B5EF4-FFF2-40B4-BE49-F238E27FC236}">
                      <a16:creationId xmlns:a16="http://schemas.microsoft.com/office/drawing/2014/main" id="{D7A7D5FE-56D2-674C-822C-98424B4B4FFF}"/>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4929;p72">
                <a:extLst>
                  <a:ext uri="{FF2B5EF4-FFF2-40B4-BE49-F238E27FC236}">
                    <a16:creationId xmlns:a16="http://schemas.microsoft.com/office/drawing/2014/main" id="{8D1495D4-5338-9847-8378-68EC9567B7B7}"/>
                  </a:ext>
                </a:extLst>
              </p:cNvPr>
              <p:cNvGrpSpPr/>
              <p:nvPr/>
            </p:nvGrpSpPr>
            <p:grpSpPr>
              <a:xfrm>
                <a:off x="4768876" y="3401772"/>
                <a:ext cx="31499" cy="26898"/>
                <a:chOff x="4768876" y="3401772"/>
                <a:chExt cx="31499" cy="26898"/>
              </a:xfrm>
              <a:grpFill/>
            </p:grpSpPr>
            <p:sp>
              <p:nvSpPr>
                <p:cNvPr id="2228" name="Google Shape;4930;p72">
                  <a:extLst>
                    <a:ext uri="{FF2B5EF4-FFF2-40B4-BE49-F238E27FC236}">
                      <a16:creationId xmlns:a16="http://schemas.microsoft.com/office/drawing/2014/main" id="{F451C3D5-4DF7-CA40-88B6-FCC571D31675}"/>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4931;p72">
                  <a:extLst>
                    <a:ext uri="{FF2B5EF4-FFF2-40B4-BE49-F238E27FC236}">
                      <a16:creationId xmlns:a16="http://schemas.microsoft.com/office/drawing/2014/main" id="{E64EECDD-5690-3346-A100-17C5F954F8CB}"/>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4932;p72">
                <a:extLst>
                  <a:ext uri="{FF2B5EF4-FFF2-40B4-BE49-F238E27FC236}">
                    <a16:creationId xmlns:a16="http://schemas.microsoft.com/office/drawing/2014/main" id="{6B65218C-9349-C845-B902-FE3D7C85A454}"/>
                  </a:ext>
                </a:extLst>
              </p:cNvPr>
              <p:cNvGrpSpPr/>
              <p:nvPr/>
            </p:nvGrpSpPr>
            <p:grpSpPr>
              <a:xfrm>
                <a:off x="4762214" y="3471377"/>
                <a:ext cx="26938" cy="26938"/>
                <a:chOff x="4762214" y="3471377"/>
                <a:chExt cx="26938" cy="26938"/>
              </a:xfrm>
              <a:grpFill/>
            </p:grpSpPr>
            <p:sp>
              <p:nvSpPr>
                <p:cNvPr id="2226" name="Google Shape;4933;p72">
                  <a:extLst>
                    <a:ext uri="{FF2B5EF4-FFF2-40B4-BE49-F238E27FC236}">
                      <a16:creationId xmlns:a16="http://schemas.microsoft.com/office/drawing/2014/main" id="{492594B4-6E4B-4944-96E7-713CCEFE6454}"/>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4934;p72">
                  <a:extLst>
                    <a:ext uri="{FF2B5EF4-FFF2-40B4-BE49-F238E27FC236}">
                      <a16:creationId xmlns:a16="http://schemas.microsoft.com/office/drawing/2014/main" id="{BC75A126-7033-E840-9F76-F992D122A16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4935;p72">
                <a:extLst>
                  <a:ext uri="{FF2B5EF4-FFF2-40B4-BE49-F238E27FC236}">
                    <a16:creationId xmlns:a16="http://schemas.microsoft.com/office/drawing/2014/main" id="{9B495118-30CE-7645-9044-2224349EC234}"/>
                  </a:ext>
                </a:extLst>
              </p:cNvPr>
              <p:cNvGrpSpPr/>
              <p:nvPr/>
            </p:nvGrpSpPr>
            <p:grpSpPr>
              <a:xfrm>
                <a:off x="4790473" y="3344782"/>
                <a:ext cx="31405" cy="26898"/>
                <a:chOff x="4790473" y="3344782"/>
                <a:chExt cx="31405" cy="26898"/>
              </a:xfrm>
              <a:grpFill/>
            </p:grpSpPr>
            <p:sp>
              <p:nvSpPr>
                <p:cNvPr id="2224" name="Google Shape;4936;p72">
                  <a:extLst>
                    <a:ext uri="{FF2B5EF4-FFF2-40B4-BE49-F238E27FC236}">
                      <a16:creationId xmlns:a16="http://schemas.microsoft.com/office/drawing/2014/main" id="{C5E7B08C-49CF-2141-80A7-C380272AA735}"/>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4937;p72">
                  <a:extLst>
                    <a:ext uri="{FF2B5EF4-FFF2-40B4-BE49-F238E27FC236}">
                      <a16:creationId xmlns:a16="http://schemas.microsoft.com/office/drawing/2014/main" id="{99657976-0F15-5B46-B37F-0FAD94D6FB3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4938;p72">
                <a:extLst>
                  <a:ext uri="{FF2B5EF4-FFF2-40B4-BE49-F238E27FC236}">
                    <a16:creationId xmlns:a16="http://schemas.microsoft.com/office/drawing/2014/main" id="{78B9EA4E-3F4E-BB4C-9993-3206C2260096}"/>
                  </a:ext>
                </a:extLst>
              </p:cNvPr>
              <p:cNvGrpSpPr/>
              <p:nvPr/>
            </p:nvGrpSpPr>
            <p:grpSpPr>
              <a:xfrm>
                <a:off x="4823774" y="3950733"/>
                <a:ext cx="37398" cy="32034"/>
                <a:chOff x="4823774" y="3950733"/>
                <a:chExt cx="37398" cy="32034"/>
              </a:xfrm>
              <a:grpFill/>
            </p:grpSpPr>
            <p:sp>
              <p:nvSpPr>
                <p:cNvPr id="2222" name="Google Shape;4939;p72">
                  <a:extLst>
                    <a:ext uri="{FF2B5EF4-FFF2-40B4-BE49-F238E27FC236}">
                      <a16:creationId xmlns:a16="http://schemas.microsoft.com/office/drawing/2014/main" id="{CB0AB1B5-9137-3A41-AE9E-1A6849C48F0E}"/>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4940;p72">
                  <a:extLst>
                    <a:ext uri="{FF2B5EF4-FFF2-40B4-BE49-F238E27FC236}">
                      <a16:creationId xmlns:a16="http://schemas.microsoft.com/office/drawing/2014/main" id="{E26232EE-1881-4B44-A9A3-E8D0F2FF9DC3}"/>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4941;p72">
                <a:extLst>
                  <a:ext uri="{FF2B5EF4-FFF2-40B4-BE49-F238E27FC236}">
                    <a16:creationId xmlns:a16="http://schemas.microsoft.com/office/drawing/2014/main" id="{C120CFC9-7B60-BA4B-B5CC-25C6E5299A82}"/>
                  </a:ext>
                </a:extLst>
              </p:cNvPr>
              <p:cNvGrpSpPr/>
              <p:nvPr/>
            </p:nvGrpSpPr>
            <p:grpSpPr>
              <a:xfrm>
                <a:off x="4823396" y="4110566"/>
                <a:ext cx="31405" cy="26906"/>
                <a:chOff x="4823396" y="4110566"/>
                <a:chExt cx="31405" cy="26906"/>
              </a:xfrm>
              <a:grpFill/>
            </p:grpSpPr>
            <p:sp>
              <p:nvSpPr>
                <p:cNvPr id="2220" name="Google Shape;4942;p72">
                  <a:extLst>
                    <a:ext uri="{FF2B5EF4-FFF2-40B4-BE49-F238E27FC236}">
                      <a16:creationId xmlns:a16="http://schemas.microsoft.com/office/drawing/2014/main" id="{D18BA51B-A3A1-A549-BCD6-EE11C21CF2C6}"/>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4943;p72">
                  <a:extLst>
                    <a:ext uri="{FF2B5EF4-FFF2-40B4-BE49-F238E27FC236}">
                      <a16:creationId xmlns:a16="http://schemas.microsoft.com/office/drawing/2014/main" id="{EF86AD37-E1AF-3C4D-BCB7-92D853762218}"/>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4944;p72">
                <a:extLst>
                  <a:ext uri="{FF2B5EF4-FFF2-40B4-BE49-F238E27FC236}">
                    <a16:creationId xmlns:a16="http://schemas.microsoft.com/office/drawing/2014/main" id="{84315B28-80F4-F540-B1D0-2E1891BC1866}"/>
                  </a:ext>
                </a:extLst>
              </p:cNvPr>
              <p:cNvGrpSpPr/>
              <p:nvPr/>
            </p:nvGrpSpPr>
            <p:grpSpPr>
              <a:xfrm>
                <a:off x="4838332" y="3821150"/>
                <a:ext cx="31499" cy="26898"/>
                <a:chOff x="4838332" y="3821150"/>
                <a:chExt cx="31499" cy="26898"/>
              </a:xfrm>
              <a:grpFill/>
            </p:grpSpPr>
            <p:sp>
              <p:nvSpPr>
                <p:cNvPr id="2218" name="Google Shape;4945;p72">
                  <a:extLst>
                    <a:ext uri="{FF2B5EF4-FFF2-40B4-BE49-F238E27FC236}">
                      <a16:creationId xmlns:a16="http://schemas.microsoft.com/office/drawing/2014/main" id="{E3B8484B-3276-D54F-A3C9-D4571B590B2F}"/>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4946;p72">
                  <a:extLst>
                    <a:ext uri="{FF2B5EF4-FFF2-40B4-BE49-F238E27FC236}">
                      <a16:creationId xmlns:a16="http://schemas.microsoft.com/office/drawing/2014/main" id="{C95A77C2-8ACE-2146-9D01-FF0810A90348}"/>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4947;p72">
                <a:extLst>
                  <a:ext uri="{FF2B5EF4-FFF2-40B4-BE49-F238E27FC236}">
                    <a16:creationId xmlns:a16="http://schemas.microsoft.com/office/drawing/2014/main" id="{97CCBDEE-E097-0D4D-8239-86ADB8D7F3ED}"/>
                  </a:ext>
                </a:extLst>
              </p:cNvPr>
              <p:cNvGrpSpPr/>
              <p:nvPr/>
            </p:nvGrpSpPr>
            <p:grpSpPr>
              <a:xfrm>
                <a:off x="4661275" y="3815007"/>
                <a:ext cx="36824" cy="31523"/>
                <a:chOff x="4661275" y="3815007"/>
                <a:chExt cx="36824" cy="31523"/>
              </a:xfrm>
              <a:grpFill/>
            </p:grpSpPr>
            <p:sp>
              <p:nvSpPr>
                <p:cNvPr id="2216" name="Google Shape;4948;p72">
                  <a:extLst>
                    <a:ext uri="{FF2B5EF4-FFF2-40B4-BE49-F238E27FC236}">
                      <a16:creationId xmlns:a16="http://schemas.microsoft.com/office/drawing/2014/main" id="{B2D34AF1-AB6D-A242-B093-B5438207B409}"/>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4949;p72">
                  <a:extLst>
                    <a:ext uri="{FF2B5EF4-FFF2-40B4-BE49-F238E27FC236}">
                      <a16:creationId xmlns:a16="http://schemas.microsoft.com/office/drawing/2014/main" id="{9BA2384B-BFEA-DD4E-8E40-124BF131386A}"/>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4950;p72">
                <a:extLst>
                  <a:ext uri="{FF2B5EF4-FFF2-40B4-BE49-F238E27FC236}">
                    <a16:creationId xmlns:a16="http://schemas.microsoft.com/office/drawing/2014/main" id="{B02BCBA5-07B2-8844-8F94-3479B91E429A}"/>
                  </a:ext>
                </a:extLst>
              </p:cNvPr>
              <p:cNvGrpSpPr/>
              <p:nvPr/>
            </p:nvGrpSpPr>
            <p:grpSpPr>
              <a:xfrm>
                <a:off x="4558998" y="3851037"/>
                <a:ext cx="33591" cy="28699"/>
                <a:chOff x="4558998" y="3851037"/>
                <a:chExt cx="33591" cy="28699"/>
              </a:xfrm>
              <a:grpFill/>
            </p:grpSpPr>
            <p:sp>
              <p:nvSpPr>
                <p:cNvPr id="2214" name="Google Shape;4951;p72">
                  <a:extLst>
                    <a:ext uri="{FF2B5EF4-FFF2-40B4-BE49-F238E27FC236}">
                      <a16:creationId xmlns:a16="http://schemas.microsoft.com/office/drawing/2014/main" id="{71D577B5-5728-C842-82C1-311AAA88D144}"/>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4952;p72">
                  <a:extLst>
                    <a:ext uri="{FF2B5EF4-FFF2-40B4-BE49-F238E27FC236}">
                      <a16:creationId xmlns:a16="http://schemas.microsoft.com/office/drawing/2014/main" id="{25ECF3ED-8664-004E-94E1-A158C69D4C51}"/>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4953;p72">
                <a:extLst>
                  <a:ext uri="{FF2B5EF4-FFF2-40B4-BE49-F238E27FC236}">
                    <a16:creationId xmlns:a16="http://schemas.microsoft.com/office/drawing/2014/main" id="{9FFB251A-1672-5842-8D14-D0EF551AB479}"/>
                  </a:ext>
                </a:extLst>
              </p:cNvPr>
              <p:cNvGrpSpPr/>
              <p:nvPr/>
            </p:nvGrpSpPr>
            <p:grpSpPr>
              <a:xfrm>
                <a:off x="4696762" y="3638587"/>
                <a:ext cx="33591" cy="28794"/>
                <a:chOff x="4696762" y="3638587"/>
                <a:chExt cx="33591" cy="28794"/>
              </a:xfrm>
              <a:grpFill/>
            </p:grpSpPr>
            <p:sp>
              <p:nvSpPr>
                <p:cNvPr id="2212" name="Google Shape;4954;p72">
                  <a:extLst>
                    <a:ext uri="{FF2B5EF4-FFF2-40B4-BE49-F238E27FC236}">
                      <a16:creationId xmlns:a16="http://schemas.microsoft.com/office/drawing/2014/main" id="{B80920BC-D4C5-1B4F-94D0-1591871A80BC}"/>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4955;p72">
                  <a:extLst>
                    <a:ext uri="{FF2B5EF4-FFF2-40B4-BE49-F238E27FC236}">
                      <a16:creationId xmlns:a16="http://schemas.microsoft.com/office/drawing/2014/main" id="{B5AA76F9-CB6B-8E49-89C1-1BCC6144BE94}"/>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4956;p72">
                <a:extLst>
                  <a:ext uri="{FF2B5EF4-FFF2-40B4-BE49-F238E27FC236}">
                    <a16:creationId xmlns:a16="http://schemas.microsoft.com/office/drawing/2014/main" id="{3C8BE8FE-64EC-8A4C-934E-1FEA811543DD}"/>
                  </a:ext>
                </a:extLst>
              </p:cNvPr>
              <p:cNvGrpSpPr/>
              <p:nvPr/>
            </p:nvGrpSpPr>
            <p:grpSpPr>
              <a:xfrm>
                <a:off x="4929479" y="3939140"/>
                <a:ext cx="33497" cy="28692"/>
                <a:chOff x="4929479" y="3939140"/>
                <a:chExt cx="33497" cy="28692"/>
              </a:xfrm>
              <a:grpFill/>
            </p:grpSpPr>
            <p:sp>
              <p:nvSpPr>
                <p:cNvPr id="2210" name="Google Shape;4957;p72">
                  <a:extLst>
                    <a:ext uri="{FF2B5EF4-FFF2-40B4-BE49-F238E27FC236}">
                      <a16:creationId xmlns:a16="http://schemas.microsoft.com/office/drawing/2014/main" id="{2891E521-6CC8-C84F-83C1-A7E47F09BCC6}"/>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4958;p72">
                  <a:extLst>
                    <a:ext uri="{FF2B5EF4-FFF2-40B4-BE49-F238E27FC236}">
                      <a16:creationId xmlns:a16="http://schemas.microsoft.com/office/drawing/2014/main" id="{4D939253-2C51-6343-AD3C-CD0E6BE5AC32}"/>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4959;p72">
                <a:extLst>
                  <a:ext uri="{FF2B5EF4-FFF2-40B4-BE49-F238E27FC236}">
                    <a16:creationId xmlns:a16="http://schemas.microsoft.com/office/drawing/2014/main" id="{C1044E55-3A9C-2146-86AB-E44CCBEF20F0}"/>
                  </a:ext>
                </a:extLst>
              </p:cNvPr>
              <p:cNvGrpSpPr/>
              <p:nvPr/>
            </p:nvGrpSpPr>
            <p:grpSpPr>
              <a:xfrm>
                <a:off x="4907119" y="3986039"/>
                <a:ext cx="33497" cy="28699"/>
                <a:chOff x="4907119" y="3986039"/>
                <a:chExt cx="33497" cy="28699"/>
              </a:xfrm>
              <a:grpFill/>
            </p:grpSpPr>
            <p:sp>
              <p:nvSpPr>
                <p:cNvPr id="2208" name="Google Shape;4960;p72">
                  <a:extLst>
                    <a:ext uri="{FF2B5EF4-FFF2-40B4-BE49-F238E27FC236}">
                      <a16:creationId xmlns:a16="http://schemas.microsoft.com/office/drawing/2014/main" id="{E7A22F8C-31C2-BB46-B073-F90F1128471D}"/>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4961;p72">
                  <a:extLst>
                    <a:ext uri="{FF2B5EF4-FFF2-40B4-BE49-F238E27FC236}">
                      <a16:creationId xmlns:a16="http://schemas.microsoft.com/office/drawing/2014/main" id="{C403E591-5E97-D440-BC03-80EF911E9D56}"/>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4962;p72">
                <a:extLst>
                  <a:ext uri="{FF2B5EF4-FFF2-40B4-BE49-F238E27FC236}">
                    <a16:creationId xmlns:a16="http://schemas.microsoft.com/office/drawing/2014/main" id="{036D9533-D8B6-5E41-B3BF-E999FA1A56FC}"/>
                  </a:ext>
                </a:extLst>
              </p:cNvPr>
              <p:cNvGrpSpPr/>
              <p:nvPr/>
            </p:nvGrpSpPr>
            <p:grpSpPr>
              <a:xfrm>
                <a:off x="4911783" y="4048102"/>
                <a:ext cx="33591" cy="28762"/>
                <a:chOff x="4911783" y="4048102"/>
                <a:chExt cx="33591" cy="28762"/>
              </a:xfrm>
              <a:grpFill/>
            </p:grpSpPr>
            <p:sp>
              <p:nvSpPr>
                <p:cNvPr id="2206" name="Google Shape;4963;p72">
                  <a:extLst>
                    <a:ext uri="{FF2B5EF4-FFF2-40B4-BE49-F238E27FC236}">
                      <a16:creationId xmlns:a16="http://schemas.microsoft.com/office/drawing/2014/main" id="{1B2C4E7E-DB34-7648-A39D-AF1FDCD3961C}"/>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4964;p72">
                  <a:extLst>
                    <a:ext uri="{FF2B5EF4-FFF2-40B4-BE49-F238E27FC236}">
                      <a16:creationId xmlns:a16="http://schemas.microsoft.com/office/drawing/2014/main" id="{1CBDE04F-BC64-BB45-8A54-8E826AB3CF3F}"/>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5" name="Google Shape;4965;p72">
                <a:extLst>
                  <a:ext uri="{FF2B5EF4-FFF2-40B4-BE49-F238E27FC236}">
                    <a16:creationId xmlns:a16="http://schemas.microsoft.com/office/drawing/2014/main" id="{B65AAFAE-C39B-7A42-BCC8-D68C94B8EBB6}"/>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4966;p72">
                <a:extLst>
                  <a:ext uri="{FF2B5EF4-FFF2-40B4-BE49-F238E27FC236}">
                    <a16:creationId xmlns:a16="http://schemas.microsoft.com/office/drawing/2014/main" id="{59973D80-DFE7-8D41-BB18-69F4B3E2C1FC}"/>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4967;p72">
                <a:extLst>
                  <a:ext uri="{FF2B5EF4-FFF2-40B4-BE49-F238E27FC236}">
                    <a16:creationId xmlns:a16="http://schemas.microsoft.com/office/drawing/2014/main" id="{5F1ACC65-E97A-4D40-80C6-982925CAFB48}"/>
                  </a:ext>
                </a:extLst>
              </p:cNvPr>
              <p:cNvGrpSpPr/>
              <p:nvPr/>
            </p:nvGrpSpPr>
            <p:grpSpPr>
              <a:xfrm>
                <a:off x="4762623" y="3837847"/>
                <a:ext cx="42416" cy="36273"/>
                <a:chOff x="4762623" y="3837847"/>
                <a:chExt cx="42416" cy="36273"/>
              </a:xfrm>
              <a:grpFill/>
            </p:grpSpPr>
            <p:sp>
              <p:nvSpPr>
                <p:cNvPr id="2204" name="Google Shape;4968;p72">
                  <a:extLst>
                    <a:ext uri="{FF2B5EF4-FFF2-40B4-BE49-F238E27FC236}">
                      <a16:creationId xmlns:a16="http://schemas.microsoft.com/office/drawing/2014/main" id="{E429A7D1-B9F7-984A-AD63-CF4FE2F1F5B1}"/>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4969;p72">
                  <a:extLst>
                    <a:ext uri="{FF2B5EF4-FFF2-40B4-BE49-F238E27FC236}">
                      <a16:creationId xmlns:a16="http://schemas.microsoft.com/office/drawing/2014/main" id="{DECE0DDD-AF58-C046-82EF-7774D780B763}"/>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4970;p72">
                <a:extLst>
                  <a:ext uri="{FF2B5EF4-FFF2-40B4-BE49-F238E27FC236}">
                    <a16:creationId xmlns:a16="http://schemas.microsoft.com/office/drawing/2014/main" id="{2D868EA1-C4A2-704C-B01F-70C42E7293A4}"/>
                  </a:ext>
                </a:extLst>
              </p:cNvPr>
              <p:cNvGrpSpPr/>
              <p:nvPr/>
            </p:nvGrpSpPr>
            <p:grpSpPr>
              <a:xfrm>
                <a:off x="4746044" y="4104966"/>
                <a:ext cx="33497" cy="28699"/>
                <a:chOff x="4746044" y="4104966"/>
                <a:chExt cx="33497" cy="28699"/>
              </a:xfrm>
              <a:grpFill/>
            </p:grpSpPr>
            <p:sp>
              <p:nvSpPr>
                <p:cNvPr id="2202" name="Google Shape;4971;p72">
                  <a:extLst>
                    <a:ext uri="{FF2B5EF4-FFF2-40B4-BE49-F238E27FC236}">
                      <a16:creationId xmlns:a16="http://schemas.microsoft.com/office/drawing/2014/main" id="{3983BFA6-1B63-AE4B-BA0F-BFC7008A193B}"/>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4972;p72">
                  <a:extLst>
                    <a:ext uri="{FF2B5EF4-FFF2-40B4-BE49-F238E27FC236}">
                      <a16:creationId xmlns:a16="http://schemas.microsoft.com/office/drawing/2014/main" id="{27067382-4D9F-A34B-A62B-81C75ED590A0}"/>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4973;p72">
                <a:extLst>
                  <a:ext uri="{FF2B5EF4-FFF2-40B4-BE49-F238E27FC236}">
                    <a16:creationId xmlns:a16="http://schemas.microsoft.com/office/drawing/2014/main" id="{F146A0E8-1C01-9942-99FB-6A07D8EE6F58}"/>
                  </a:ext>
                </a:extLst>
              </p:cNvPr>
              <p:cNvGrpSpPr/>
              <p:nvPr/>
            </p:nvGrpSpPr>
            <p:grpSpPr>
              <a:xfrm>
                <a:off x="4859646" y="4162554"/>
                <a:ext cx="33591" cy="28762"/>
                <a:chOff x="4859646" y="4162554"/>
                <a:chExt cx="33591" cy="28762"/>
              </a:xfrm>
              <a:grpFill/>
            </p:grpSpPr>
            <p:sp>
              <p:nvSpPr>
                <p:cNvPr id="2200" name="Google Shape;4974;p72">
                  <a:extLst>
                    <a:ext uri="{FF2B5EF4-FFF2-40B4-BE49-F238E27FC236}">
                      <a16:creationId xmlns:a16="http://schemas.microsoft.com/office/drawing/2014/main" id="{C3587EAF-13D9-1944-99C9-D3B1FC217008}"/>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4975;p72">
                  <a:extLst>
                    <a:ext uri="{FF2B5EF4-FFF2-40B4-BE49-F238E27FC236}">
                      <a16:creationId xmlns:a16="http://schemas.microsoft.com/office/drawing/2014/main" id="{5AFA10E8-DD77-6D4D-B767-BA2B360A7503}"/>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2" name="Google Shape;4976;p72">
              <a:extLst>
                <a:ext uri="{FF2B5EF4-FFF2-40B4-BE49-F238E27FC236}">
                  <a16:creationId xmlns:a16="http://schemas.microsoft.com/office/drawing/2014/main" id="{14AE538B-164A-6B49-A6F0-E83BF7FD3B09}"/>
                </a:ext>
              </a:extLst>
            </p:cNvPr>
            <p:cNvGrpSpPr/>
            <p:nvPr/>
          </p:nvGrpSpPr>
          <p:grpSpPr>
            <a:xfrm>
              <a:off x="3597785" y="3274438"/>
              <a:ext cx="855610" cy="1122100"/>
              <a:chOff x="3597785" y="3274438"/>
              <a:chExt cx="855610" cy="1122100"/>
            </a:xfrm>
            <a:grpFill/>
          </p:grpSpPr>
          <p:grpSp>
            <p:nvGrpSpPr>
              <p:cNvPr id="1893" name="Google Shape;4977;p72">
                <a:extLst>
                  <a:ext uri="{FF2B5EF4-FFF2-40B4-BE49-F238E27FC236}">
                    <a16:creationId xmlns:a16="http://schemas.microsoft.com/office/drawing/2014/main" id="{F6923630-760A-AC4B-9FB8-C498D187F51E}"/>
                  </a:ext>
                </a:extLst>
              </p:cNvPr>
              <p:cNvGrpSpPr/>
              <p:nvPr/>
            </p:nvGrpSpPr>
            <p:grpSpPr>
              <a:xfrm>
                <a:off x="3617857" y="3284717"/>
                <a:ext cx="826785" cy="1099165"/>
                <a:chOff x="3617857" y="3284717"/>
                <a:chExt cx="826785" cy="1099165"/>
              </a:xfrm>
              <a:grpFill/>
            </p:grpSpPr>
            <p:sp>
              <p:nvSpPr>
                <p:cNvPr id="2031" name="Google Shape;4978;p72">
                  <a:extLst>
                    <a:ext uri="{FF2B5EF4-FFF2-40B4-BE49-F238E27FC236}">
                      <a16:creationId xmlns:a16="http://schemas.microsoft.com/office/drawing/2014/main" id="{7CCB38C7-5D3A-A24A-A579-5CD8AD5E983E}"/>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4979;p72">
                  <a:extLst>
                    <a:ext uri="{FF2B5EF4-FFF2-40B4-BE49-F238E27FC236}">
                      <a16:creationId xmlns:a16="http://schemas.microsoft.com/office/drawing/2014/main" id="{216C6FF6-CBCE-C44B-8709-49DA072C56FB}"/>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4980;p72">
                  <a:extLst>
                    <a:ext uri="{FF2B5EF4-FFF2-40B4-BE49-F238E27FC236}">
                      <a16:creationId xmlns:a16="http://schemas.microsoft.com/office/drawing/2014/main" id="{414319DA-BB67-A244-9564-12240251D009}"/>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4981;p72">
                  <a:extLst>
                    <a:ext uri="{FF2B5EF4-FFF2-40B4-BE49-F238E27FC236}">
                      <a16:creationId xmlns:a16="http://schemas.microsoft.com/office/drawing/2014/main" id="{C43D12A3-570E-8C40-AACD-6FC917A1D339}"/>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4982;p72">
                  <a:extLst>
                    <a:ext uri="{FF2B5EF4-FFF2-40B4-BE49-F238E27FC236}">
                      <a16:creationId xmlns:a16="http://schemas.microsoft.com/office/drawing/2014/main" id="{9E2323AA-11A0-1648-9291-925AC2285BEE}"/>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4983;p72">
                  <a:extLst>
                    <a:ext uri="{FF2B5EF4-FFF2-40B4-BE49-F238E27FC236}">
                      <a16:creationId xmlns:a16="http://schemas.microsoft.com/office/drawing/2014/main" id="{AB873CF6-9D74-7C49-A1F4-DF05A9A86DD4}"/>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4984;p72">
                  <a:extLst>
                    <a:ext uri="{FF2B5EF4-FFF2-40B4-BE49-F238E27FC236}">
                      <a16:creationId xmlns:a16="http://schemas.microsoft.com/office/drawing/2014/main" id="{3717FC0D-FA59-4E4F-907C-C2EEB211CBB8}"/>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4985;p72">
                  <a:extLst>
                    <a:ext uri="{FF2B5EF4-FFF2-40B4-BE49-F238E27FC236}">
                      <a16:creationId xmlns:a16="http://schemas.microsoft.com/office/drawing/2014/main" id="{AFBC9DF2-43AC-BC40-BFB6-74EB480E14F0}"/>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4986;p72">
                  <a:extLst>
                    <a:ext uri="{FF2B5EF4-FFF2-40B4-BE49-F238E27FC236}">
                      <a16:creationId xmlns:a16="http://schemas.microsoft.com/office/drawing/2014/main" id="{B1C15718-3DBC-8C47-90A3-9B0BB8D92DF7}"/>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4987;p72">
                  <a:extLst>
                    <a:ext uri="{FF2B5EF4-FFF2-40B4-BE49-F238E27FC236}">
                      <a16:creationId xmlns:a16="http://schemas.microsoft.com/office/drawing/2014/main" id="{92B0EFEB-191A-1040-9BEF-5A4C874C7B2E}"/>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4988;p72">
                  <a:extLst>
                    <a:ext uri="{FF2B5EF4-FFF2-40B4-BE49-F238E27FC236}">
                      <a16:creationId xmlns:a16="http://schemas.microsoft.com/office/drawing/2014/main" id="{299E69FD-F52C-1B4D-833E-6D9BBDA5D762}"/>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4989;p72">
                  <a:extLst>
                    <a:ext uri="{FF2B5EF4-FFF2-40B4-BE49-F238E27FC236}">
                      <a16:creationId xmlns:a16="http://schemas.microsoft.com/office/drawing/2014/main" id="{E18B222F-E8FD-D347-A7C8-379CDDAB2EDF}"/>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4990;p72">
                  <a:extLst>
                    <a:ext uri="{FF2B5EF4-FFF2-40B4-BE49-F238E27FC236}">
                      <a16:creationId xmlns:a16="http://schemas.microsoft.com/office/drawing/2014/main" id="{8CD72310-560D-BF49-BE56-84A85C549564}"/>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991;p72">
                  <a:extLst>
                    <a:ext uri="{FF2B5EF4-FFF2-40B4-BE49-F238E27FC236}">
                      <a16:creationId xmlns:a16="http://schemas.microsoft.com/office/drawing/2014/main" id="{DCEE818E-EC17-BD47-99D9-5FFA06B42EBD}"/>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992;p72">
                  <a:extLst>
                    <a:ext uri="{FF2B5EF4-FFF2-40B4-BE49-F238E27FC236}">
                      <a16:creationId xmlns:a16="http://schemas.microsoft.com/office/drawing/2014/main" id="{C96B8C27-5981-184D-8571-AFBC2DA43EBE}"/>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4993;p72">
                  <a:extLst>
                    <a:ext uri="{FF2B5EF4-FFF2-40B4-BE49-F238E27FC236}">
                      <a16:creationId xmlns:a16="http://schemas.microsoft.com/office/drawing/2014/main" id="{807AFEAF-230F-4943-912A-71E0BF6430DE}"/>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994;p72">
                  <a:extLst>
                    <a:ext uri="{FF2B5EF4-FFF2-40B4-BE49-F238E27FC236}">
                      <a16:creationId xmlns:a16="http://schemas.microsoft.com/office/drawing/2014/main" id="{DAC83E92-C657-C04E-9BE5-865F39FB3C4D}"/>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4995;p72">
                  <a:extLst>
                    <a:ext uri="{FF2B5EF4-FFF2-40B4-BE49-F238E27FC236}">
                      <a16:creationId xmlns:a16="http://schemas.microsoft.com/office/drawing/2014/main" id="{541E6A8D-D876-2A41-AE9B-ED2852D708F9}"/>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4996;p72">
                  <a:extLst>
                    <a:ext uri="{FF2B5EF4-FFF2-40B4-BE49-F238E27FC236}">
                      <a16:creationId xmlns:a16="http://schemas.microsoft.com/office/drawing/2014/main" id="{D0AE64BB-DE19-2240-8297-AF43A1B9A6F9}"/>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4997;p72">
                  <a:extLst>
                    <a:ext uri="{FF2B5EF4-FFF2-40B4-BE49-F238E27FC236}">
                      <a16:creationId xmlns:a16="http://schemas.microsoft.com/office/drawing/2014/main" id="{AF4C160B-B8CB-3B4B-90EE-D663C67BE2E1}"/>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4998;p72">
                  <a:extLst>
                    <a:ext uri="{FF2B5EF4-FFF2-40B4-BE49-F238E27FC236}">
                      <a16:creationId xmlns:a16="http://schemas.microsoft.com/office/drawing/2014/main" id="{1C048A52-7858-E848-BA7E-A2EEB75A9435}"/>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4999;p72">
                  <a:extLst>
                    <a:ext uri="{FF2B5EF4-FFF2-40B4-BE49-F238E27FC236}">
                      <a16:creationId xmlns:a16="http://schemas.microsoft.com/office/drawing/2014/main" id="{8B441844-244C-FE43-944C-86DD3BF3C502}"/>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5000;p72">
                  <a:extLst>
                    <a:ext uri="{FF2B5EF4-FFF2-40B4-BE49-F238E27FC236}">
                      <a16:creationId xmlns:a16="http://schemas.microsoft.com/office/drawing/2014/main" id="{5805953C-FFC9-354A-AC26-E0C47762BC24}"/>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5001;p72">
                  <a:extLst>
                    <a:ext uri="{FF2B5EF4-FFF2-40B4-BE49-F238E27FC236}">
                      <a16:creationId xmlns:a16="http://schemas.microsoft.com/office/drawing/2014/main" id="{EC1D57DF-DB2E-8344-86D8-84C22CE6DFF9}"/>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5002;p72">
                  <a:extLst>
                    <a:ext uri="{FF2B5EF4-FFF2-40B4-BE49-F238E27FC236}">
                      <a16:creationId xmlns:a16="http://schemas.microsoft.com/office/drawing/2014/main" id="{92F04237-EA4B-7B40-B92A-B034289DC381}"/>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5003;p72">
                  <a:extLst>
                    <a:ext uri="{FF2B5EF4-FFF2-40B4-BE49-F238E27FC236}">
                      <a16:creationId xmlns:a16="http://schemas.microsoft.com/office/drawing/2014/main" id="{49DC7E39-D996-3640-9DE2-A4EFE348B96B}"/>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5004;p72">
                  <a:extLst>
                    <a:ext uri="{FF2B5EF4-FFF2-40B4-BE49-F238E27FC236}">
                      <a16:creationId xmlns:a16="http://schemas.microsoft.com/office/drawing/2014/main" id="{29C90486-9DD5-364B-95CE-9D807618DE3E}"/>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5005;p72">
                  <a:extLst>
                    <a:ext uri="{FF2B5EF4-FFF2-40B4-BE49-F238E27FC236}">
                      <a16:creationId xmlns:a16="http://schemas.microsoft.com/office/drawing/2014/main" id="{64A2C2D3-EF16-2943-A01D-23931CD30714}"/>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5006;p72">
                  <a:extLst>
                    <a:ext uri="{FF2B5EF4-FFF2-40B4-BE49-F238E27FC236}">
                      <a16:creationId xmlns:a16="http://schemas.microsoft.com/office/drawing/2014/main" id="{A244751F-2962-3A46-91F9-D4DB0AEAE541}"/>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5007;p72">
                  <a:extLst>
                    <a:ext uri="{FF2B5EF4-FFF2-40B4-BE49-F238E27FC236}">
                      <a16:creationId xmlns:a16="http://schemas.microsoft.com/office/drawing/2014/main" id="{6A1D6271-8B67-5940-9B82-E4CADB2431C1}"/>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5008;p72">
                  <a:extLst>
                    <a:ext uri="{FF2B5EF4-FFF2-40B4-BE49-F238E27FC236}">
                      <a16:creationId xmlns:a16="http://schemas.microsoft.com/office/drawing/2014/main" id="{12869E3D-978A-1B48-AC46-CDD7E876E78C}"/>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5009;p72">
                  <a:extLst>
                    <a:ext uri="{FF2B5EF4-FFF2-40B4-BE49-F238E27FC236}">
                      <a16:creationId xmlns:a16="http://schemas.microsoft.com/office/drawing/2014/main" id="{C5E33492-34A9-AC42-BC9F-79F290533F12}"/>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5010;p72">
                  <a:extLst>
                    <a:ext uri="{FF2B5EF4-FFF2-40B4-BE49-F238E27FC236}">
                      <a16:creationId xmlns:a16="http://schemas.microsoft.com/office/drawing/2014/main" id="{A07909E3-F778-134C-BBEB-86D7AC1E4141}"/>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5011;p72">
                  <a:extLst>
                    <a:ext uri="{FF2B5EF4-FFF2-40B4-BE49-F238E27FC236}">
                      <a16:creationId xmlns:a16="http://schemas.microsoft.com/office/drawing/2014/main" id="{F0036013-6B1D-DF43-866E-13CC3BB3012A}"/>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5012;p72">
                  <a:extLst>
                    <a:ext uri="{FF2B5EF4-FFF2-40B4-BE49-F238E27FC236}">
                      <a16:creationId xmlns:a16="http://schemas.microsoft.com/office/drawing/2014/main" id="{ED370B86-8D3D-A049-BC87-3E6F8FD2D7B4}"/>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5013;p72">
                  <a:extLst>
                    <a:ext uri="{FF2B5EF4-FFF2-40B4-BE49-F238E27FC236}">
                      <a16:creationId xmlns:a16="http://schemas.microsoft.com/office/drawing/2014/main" id="{78B5D58D-686C-4148-B927-805C2848A697}"/>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5014;p72">
                  <a:extLst>
                    <a:ext uri="{FF2B5EF4-FFF2-40B4-BE49-F238E27FC236}">
                      <a16:creationId xmlns:a16="http://schemas.microsoft.com/office/drawing/2014/main" id="{370FFF6F-E68C-AC41-823E-1937A97525BD}"/>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5015;p72">
                  <a:extLst>
                    <a:ext uri="{FF2B5EF4-FFF2-40B4-BE49-F238E27FC236}">
                      <a16:creationId xmlns:a16="http://schemas.microsoft.com/office/drawing/2014/main" id="{670F11F6-5AAC-EE44-A02D-AA513DAEBF8C}"/>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5016;p72">
                  <a:extLst>
                    <a:ext uri="{FF2B5EF4-FFF2-40B4-BE49-F238E27FC236}">
                      <a16:creationId xmlns:a16="http://schemas.microsoft.com/office/drawing/2014/main" id="{DDF2D9E2-A702-4E4B-A948-9DACA9E4B922}"/>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5017;p72">
                  <a:extLst>
                    <a:ext uri="{FF2B5EF4-FFF2-40B4-BE49-F238E27FC236}">
                      <a16:creationId xmlns:a16="http://schemas.microsoft.com/office/drawing/2014/main" id="{1C99B52D-2212-5340-8CB4-A4A9AA63C027}"/>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5018;p72">
                  <a:extLst>
                    <a:ext uri="{FF2B5EF4-FFF2-40B4-BE49-F238E27FC236}">
                      <a16:creationId xmlns:a16="http://schemas.microsoft.com/office/drawing/2014/main" id="{63CE1C9E-6BC1-4340-8BD1-37598CF6BD46}"/>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5019;p72">
                  <a:extLst>
                    <a:ext uri="{FF2B5EF4-FFF2-40B4-BE49-F238E27FC236}">
                      <a16:creationId xmlns:a16="http://schemas.microsoft.com/office/drawing/2014/main" id="{FC200E03-6282-6147-AEDD-A9829B1F4805}"/>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5020;p72">
                  <a:extLst>
                    <a:ext uri="{FF2B5EF4-FFF2-40B4-BE49-F238E27FC236}">
                      <a16:creationId xmlns:a16="http://schemas.microsoft.com/office/drawing/2014/main" id="{C2064C84-0904-234D-8296-55D84ABD5BA9}"/>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5021;p72">
                  <a:extLst>
                    <a:ext uri="{FF2B5EF4-FFF2-40B4-BE49-F238E27FC236}">
                      <a16:creationId xmlns:a16="http://schemas.microsoft.com/office/drawing/2014/main" id="{7E1D2C01-5F94-8148-A9C0-F4931DF15E93}"/>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5022;p72">
                  <a:extLst>
                    <a:ext uri="{FF2B5EF4-FFF2-40B4-BE49-F238E27FC236}">
                      <a16:creationId xmlns:a16="http://schemas.microsoft.com/office/drawing/2014/main" id="{EA967B2B-7147-7242-98A2-9ABF4DD683EA}"/>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5023;p72">
                  <a:extLst>
                    <a:ext uri="{FF2B5EF4-FFF2-40B4-BE49-F238E27FC236}">
                      <a16:creationId xmlns:a16="http://schemas.microsoft.com/office/drawing/2014/main" id="{BB80040A-338A-8F48-A06A-F1808B4C9863}"/>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5024;p72">
                  <a:extLst>
                    <a:ext uri="{FF2B5EF4-FFF2-40B4-BE49-F238E27FC236}">
                      <a16:creationId xmlns:a16="http://schemas.microsoft.com/office/drawing/2014/main" id="{A65AACAB-42FE-E845-B78D-96DFFA19FBD3}"/>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5025;p72">
                  <a:extLst>
                    <a:ext uri="{FF2B5EF4-FFF2-40B4-BE49-F238E27FC236}">
                      <a16:creationId xmlns:a16="http://schemas.microsoft.com/office/drawing/2014/main" id="{AAF0B38D-871B-E442-985F-D111913683F0}"/>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5026;p72">
                  <a:extLst>
                    <a:ext uri="{FF2B5EF4-FFF2-40B4-BE49-F238E27FC236}">
                      <a16:creationId xmlns:a16="http://schemas.microsoft.com/office/drawing/2014/main" id="{180968CE-CF37-4540-B036-DB37D3EBC04E}"/>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5027;p72">
                  <a:extLst>
                    <a:ext uri="{FF2B5EF4-FFF2-40B4-BE49-F238E27FC236}">
                      <a16:creationId xmlns:a16="http://schemas.microsoft.com/office/drawing/2014/main" id="{456158DF-1EFF-624C-871E-34B2484D14A2}"/>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5028;p72">
                  <a:extLst>
                    <a:ext uri="{FF2B5EF4-FFF2-40B4-BE49-F238E27FC236}">
                      <a16:creationId xmlns:a16="http://schemas.microsoft.com/office/drawing/2014/main" id="{F5E212BD-2330-8342-BB1E-C9BF0AB43AC2}"/>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5029;p72">
                  <a:extLst>
                    <a:ext uri="{FF2B5EF4-FFF2-40B4-BE49-F238E27FC236}">
                      <a16:creationId xmlns:a16="http://schemas.microsoft.com/office/drawing/2014/main" id="{7F15A39D-1169-794F-848B-BDC69B2AD3E9}"/>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5030;p72">
                  <a:extLst>
                    <a:ext uri="{FF2B5EF4-FFF2-40B4-BE49-F238E27FC236}">
                      <a16:creationId xmlns:a16="http://schemas.microsoft.com/office/drawing/2014/main" id="{E5439700-6FEC-1949-9391-927F7696FF26}"/>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5031;p72">
                  <a:extLst>
                    <a:ext uri="{FF2B5EF4-FFF2-40B4-BE49-F238E27FC236}">
                      <a16:creationId xmlns:a16="http://schemas.microsoft.com/office/drawing/2014/main" id="{BC20EE6D-F9AC-514C-97CC-09B5D73801EF}"/>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5032;p72">
                  <a:extLst>
                    <a:ext uri="{FF2B5EF4-FFF2-40B4-BE49-F238E27FC236}">
                      <a16:creationId xmlns:a16="http://schemas.microsoft.com/office/drawing/2014/main" id="{F08D700F-8FEF-CF4C-9B36-CE1D629CC69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5033;p72">
                  <a:extLst>
                    <a:ext uri="{FF2B5EF4-FFF2-40B4-BE49-F238E27FC236}">
                      <a16:creationId xmlns:a16="http://schemas.microsoft.com/office/drawing/2014/main" id="{A682F9AB-3AEF-A944-8531-7573481274C5}"/>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5034;p72">
                <a:extLst>
                  <a:ext uri="{FF2B5EF4-FFF2-40B4-BE49-F238E27FC236}">
                    <a16:creationId xmlns:a16="http://schemas.microsoft.com/office/drawing/2014/main" id="{6EA8F817-E708-6347-AC10-9A4C19B084A9}"/>
                  </a:ext>
                </a:extLst>
              </p:cNvPr>
              <p:cNvGrpSpPr/>
              <p:nvPr/>
            </p:nvGrpSpPr>
            <p:grpSpPr>
              <a:xfrm>
                <a:off x="4180904" y="4251758"/>
                <a:ext cx="37783" cy="32420"/>
                <a:chOff x="4180904" y="4251758"/>
                <a:chExt cx="37783" cy="32420"/>
              </a:xfrm>
              <a:grpFill/>
            </p:grpSpPr>
            <p:sp>
              <p:nvSpPr>
                <p:cNvPr id="2029" name="Google Shape;5035;p72">
                  <a:extLst>
                    <a:ext uri="{FF2B5EF4-FFF2-40B4-BE49-F238E27FC236}">
                      <a16:creationId xmlns:a16="http://schemas.microsoft.com/office/drawing/2014/main" id="{0506D303-1978-DD48-AC7A-A2A5390604D7}"/>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5036;p72">
                  <a:extLst>
                    <a:ext uri="{FF2B5EF4-FFF2-40B4-BE49-F238E27FC236}">
                      <a16:creationId xmlns:a16="http://schemas.microsoft.com/office/drawing/2014/main" id="{E5F5F067-7711-FD43-AFD2-D8149BC7BE3E}"/>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5037;p72">
                <a:extLst>
                  <a:ext uri="{FF2B5EF4-FFF2-40B4-BE49-F238E27FC236}">
                    <a16:creationId xmlns:a16="http://schemas.microsoft.com/office/drawing/2014/main" id="{411F7D63-B75C-444A-835D-202D5FABC394}"/>
                  </a:ext>
                </a:extLst>
              </p:cNvPr>
              <p:cNvGrpSpPr/>
              <p:nvPr/>
            </p:nvGrpSpPr>
            <p:grpSpPr>
              <a:xfrm>
                <a:off x="4201644" y="4081324"/>
                <a:ext cx="37783" cy="32364"/>
                <a:chOff x="4201644" y="4081324"/>
                <a:chExt cx="37783" cy="32364"/>
              </a:xfrm>
              <a:grpFill/>
            </p:grpSpPr>
            <p:sp>
              <p:nvSpPr>
                <p:cNvPr id="2027" name="Google Shape;5038;p72">
                  <a:extLst>
                    <a:ext uri="{FF2B5EF4-FFF2-40B4-BE49-F238E27FC236}">
                      <a16:creationId xmlns:a16="http://schemas.microsoft.com/office/drawing/2014/main" id="{2509E4CE-4F45-364C-AB4B-AE8860BC0565}"/>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5039;p72">
                  <a:extLst>
                    <a:ext uri="{FF2B5EF4-FFF2-40B4-BE49-F238E27FC236}">
                      <a16:creationId xmlns:a16="http://schemas.microsoft.com/office/drawing/2014/main" id="{FADDF16D-DDD8-6A4B-8ED8-01370605D3B2}"/>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5040;p72">
                <a:extLst>
                  <a:ext uri="{FF2B5EF4-FFF2-40B4-BE49-F238E27FC236}">
                    <a16:creationId xmlns:a16="http://schemas.microsoft.com/office/drawing/2014/main" id="{32B8D937-FA85-F749-AE9C-181546CF0949}"/>
                  </a:ext>
                </a:extLst>
              </p:cNvPr>
              <p:cNvGrpSpPr/>
              <p:nvPr/>
            </p:nvGrpSpPr>
            <p:grpSpPr>
              <a:xfrm>
                <a:off x="4284416" y="3887428"/>
                <a:ext cx="37783" cy="32451"/>
                <a:chOff x="4284416" y="3887428"/>
                <a:chExt cx="37783" cy="32451"/>
              </a:xfrm>
              <a:grpFill/>
            </p:grpSpPr>
            <p:sp>
              <p:nvSpPr>
                <p:cNvPr id="2025" name="Google Shape;5041;p72">
                  <a:extLst>
                    <a:ext uri="{FF2B5EF4-FFF2-40B4-BE49-F238E27FC236}">
                      <a16:creationId xmlns:a16="http://schemas.microsoft.com/office/drawing/2014/main" id="{F71B8B06-5973-4D4B-BA16-69DAE8A75C33}"/>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5042;p72">
                  <a:extLst>
                    <a:ext uri="{FF2B5EF4-FFF2-40B4-BE49-F238E27FC236}">
                      <a16:creationId xmlns:a16="http://schemas.microsoft.com/office/drawing/2014/main" id="{F50C5DF2-FAA8-F648-B815-527A8676881F}"/>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5043;p72">
                <a:extLst>
                  <a:ext uri="{FF2B5EF4-FFF2-40B4-BE49-F238E27FC236}">
                    <a16:creationId xmlns:a16="http://schemas.microsoft.com/office/drawing/2014/main" id="{6B30B697-FEF4-F34E-9C89-FF8C1033CF07}"/>
                  </a:ext>
                </a:extLst>
              </p:cNvPr>
              <p:cNvGrpSpPr/>
              <p:nvPr/>
            </p:nvGrpSpPr>
            <p:grpSpPr>
              <a:xfrm>
                <a:off x="4223721" y="3860404"/>
                <a:ext cx="37870" cy="32364"/>
                <a:chOff x="4223721" y="3860404"/>
                <a:chExt cx="37870" cy="32364"/>
              </a:xfrm>
              <a:grpFill/>
            </p:grpSpPr>
            <p:sp>
              <p:nvSpPr>
                <p:cNvPr id="2023" name="Google Shape;5044;p72">
                  <a:extLst>
                    <a:ext uri="{FF2B5EF4-FFF2-40B4-BE49-F238E27FC236}">
                      <a16:creationId xmlns:a16="http://schemas.microsoft.com/office/drawing/2014/main" id="{5DB12CEF-9893-CD48-B4EE-9CA04F274C45}"/>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5045;p72">
                  <a:extLst>
                    <a:ext uri="{FF2B5EF4-FFF2-40B4-BE49-F238E27FC236}">
                      <a16:creationId xmlns:a16="http://schemas.microsoft.com/office/drawing/2014/main" id="{8119ED9A-240F-F948-AA6C-FCB2DEE736FB}"/>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5046;p72">
                <a:extLst>
                  <a:ext uri="{FF2B5EF4-FFF2-40B4-BE49-F238E27FC236}">
                    <a16:creationId xmlns:a16="http://schemas.microsoft.com/office/drawing/2014/main" id="{6E478229-7BCB-F341-903D-6A4F4AF3EAFC}"/>
                  </a:ext>
                </a:extLst>
              </p:cNvPr>
              <p:cNvGrpSpPr/>
              <p:nvPr/>
            </p:nvGrpSpPr>
            <p:grpSpPr>
              <a:xfrm>
                <a:off x="4104889" y="3699242"/>
                <a:ext cx="37776" cy="32357"/>
                <a:chOff x="4104889" y="3699242"/>
                <a:chExt cx="37776" cy="32357"/>
              </a:xfrm>
              <a:grpFill/>
            </p:grpSpPr>
            <p:sp>
              <p:nvSpPr>
                <p:cNvPr id="2021" name="Google Shape;5047;p72">
                  <a:extLst>
                    <a:ext uri="{FF2B5EF4-FFF2-40B4-BE49-F238E27FC236}">
                      <a16:creationId xmlns:a16="http://schemas.microsoft.com/office/drawing/2014/main" id="{D90709EC-058E-E84E-8DB6-317CFD8CBEB5}"/>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5048;p72">
                  <a:extLst>
                    <a:ext uri="{FF2B5EF4-FFF2-40B4-BE49-F238E27FC236}">
                      <a16:creationId xmlns:a16="http://schemas.microsoft.com/office/drawing/2014/main" id="{02B25676-9C05-354F-A46D-E9AC268F900E}"/>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5049;p72">
                <a:extLst>
                  <a:ext uri="{FF2B5EF4-FFF2-40B4-BE49-F238E27FC236}">
                    <a16:creationId xmlns:a16="http://schemas.microsoft.com/office/drawing/2014/main" id="{8C5603CB-1094-374F-B481-8B81DE1AAE99}"/>
                  </a:ext>
                </a:extLst>
              </p:cNvPr>
              <p:cNvGrpSpPr/>
              <p:nvPr/>
            </p:nvGrpSpPr>
            <p:grpSpPr>
              <a:xfrm>
                <a:off x="4143608" y="3475121"/>
                <a:ext cx="37878" cy="32420"/>
                <a:chOff x="4143608" y="3475121"/>
                <a:chExt cx="37878" cy="32420"/>
              </a:xfrm>
              <a:grpFill/>
            </p:grpSpPr>
            <p:sp>
              <p:nvSpPr>
                <p:cNvPr id="2019" name="Google Shape;5050;p72">
                  <a:extLst>
                    <a:ext uri="{FF2B5EF4-FFF2-40B4-BE49-F238E27FC236}">
                      <a16:creationId xmlns:a16="http://schemas.microsoft.com/office/drawing/2014/main" id="{731898A4-D913-6248-9B37-0EA2694766E0}"/>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5051;p72">
                  <a:extLst>
                    <a:ext uri="{FF2B5EF4-FFF2-40B4-BE49-F238E27FC236}">
                      <a16:creationId xmlns:a16="http://schemas.microsoft.com/office/drawing/2014/main" id="{1A921F3D-F20F-3046-929F-2853F399EA7C}"/>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5052;p72">
                <a:extLst>
                  <a:ext uri="{FF2B5EF4-FFF2-40B4-BE49-F238E27FC236}">
                    <a16:creationId xmlns:a16="http://schemas.microsoft.com/office/drawing/2014/main" id="{D428348B-DE11-3D4B-A682-FE83C35E4461}"/>
                  </a:ext>
                </a:extLst>
              </p:cNvPr>
              <p:cNvGrpSpPr/>
              <p:nvPr/>
            </p:nvGrpSpPr>
            <p:grpSpPr>
              <a:xfrm>
                <a:off x="4217248" y="3570893"/>
                <a:ext cx="37776" cy="32364"/>
                <a:chOff x="4217248" y="3570893"/>
                <a:chExt cx="37776" cy="32364"/>
              </a:xfrm>
              <a:grpFill/>
            </p:grpSpPr>
            <p:sp>
              <p:nvSpPr>
                <p:cNvPr id="2017" name="Google Shape;5053;p72">
                  <a:extLst>
                    <a:ext uri="{FF2B5EF4-FFF2-40B4-BE49-F238E27FC236}">
                      <a16:creationId xmlns:a16="http://schemas.microsoft.com/office/drawing/2014/main" id="{5A989C9F-65DD-5841-84D5-3F0D4B28E6FC}"/>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5054;p72">
                  <a:extLst>
                    <a:ext uri="{FF2B5EF4-FFF2-40B4-BE49-F238E27FC236}">
                      <a16:creationId xmlns:a16="http://schemas.microsoft.com/office/drawing/2014/main" id="{ED31E5AB-F9C5-C142-B3D0-4D08A9290239}"/>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5055;p72">
                <a:extLst>
                  <a:ext uri="{FF2B5EF4-FFF2-40B4-BE49-F238E27FC236}">
                    <a16:creationId xmlns:a16="http://schemas.microsoft.com/office/drawing/2014/main" id="{75955A7A-A60C-F143-898A-FB3C88C4C235}"/>
                  </a:ext>
                </a:extLst>
              </p:cNvPr>
              <p:cNvGrpSpPr/>
              <p:nvPr/>
            </p:nvGrpSpPr>
            <p:grpSpPr>
              <a:xfrm>
                <a:off x="4255307" y="3431612"/>
                <a:ext cx="37776" cy="32451"/>
                <a:chOff x="4255307" y="3431612"/>
                <a:chExt cx="37776" cy="32451"/>
              </a:xfrm>
              <a:grpFill/>
            </p:grpSpPr>
            <p:sp>
              <p:nvSpPr>
                <p:cNvPr id="2015" name="Google Shape;5056;p72">
                  <a:extLst>
                    <a:ext uri="{FF2B5EF4-FFF2-40B4-BE49-F238E27FC236}">
                      <a16:creationId xmlns:a16="http://schemas.microsoft.com/office/drawing/2014/main" id="{519AC770-DBEC-834A-B8EE-11EC946C1826}"/>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5057;p72">
                  <a:extLst>
                    <a:ext uri="{FF2B5EF4-FFF2-40B4-BE49-F238E27FC236}">
                      <a16:creationId xmlns:a16="http://schemas.microsoft.com/office/drawing/2014/main" id="{6C99BF07-A816-8640-A159-2188FA4ADA02}"/>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5058;p72">
                <a:extLst>
                  <a:ext uri="{FF2B5EF4-FFF2-40B4-BE49-F238E27FC236}">
                    <a16:creationId xmlns:a16="http://schemas.microsoft.com/office/drawing/2014/main" id="{360E27E6-9E89-D44D-A107-FBB1D3435028}"/>
                  </a:ext>
                </a:extLst>
              </p:cNvPr>
              <p:cNvGrpSpPr/>
              <p:nvPr/>
            </p:nvGrpSpPr>
            <p:grpSpPr>
              <a:xfrm>
                <a:off x="3853052" y="3577398"/>
                <a:ext cx="37776" cy="32420"/>
                <a:chOff x="3853052" y="3577398"/>
                <a:chExt cx="37776" cy="32420"/>
              </a:xfrm>
              <a:grpFill/>
            </p:grpSpPr>
            <p:sp>
              <p:nvSpPr>
                <p:cNvPr id="2013" name="Google Shape;5059;p72">
                  <a:extLst>
                    <a:ext uri="{FF2B5EF4-FFF2-40B4-BE49-F238E27FC236}">
                      <a16:creationId xmlns:a16="http://schemas.microsoft.com/office/drawing/2014/main" id="{1C85E39E-560F-8D47-9236-171B8585ED81}"/>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5060;p72">
                  <a:extLst>
                    <a:ext uri="{FF2B5EF4-FFF2-40B4-BE49-F238E27FC236}">
                      <a16:creationId xmlns:a16="http://schemas.microsoft.com/office/drawing/2014/main" id="{B791E101-C9DA-354C-AB0A-499BB1325A1C}"/>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5061;p72">
                <a:extLst>
                  <a:ext uri="{FF2B5EF4-FFF2-40B4-BE49-F238E27FC236}">
                    <a16:creationId xmlns:a16="http://schemas.microsoft.com/office/drawing/2014/main" id="{F2E0ED77-12AE-E94E-8C7C-9CF5CC5C5A2A}"/>
                  </a:ext>
                </a:extLst>
              </p:cNvPr>
              <p:cNvGrpSpPr/>
              <p:nvPr/>
            </p:nvGrpSpPr>
            <p:grpSpPr>
              <a:xfrm>
                <a:off x="4039908" y="3412107"/>
                <a:ext cx="37776" cy="32357"/>
                <a:chOff x="4039908" y="3412107"/>
                <a:chExt cx="37776" cy="32357"/>
              </a:xfrm>
              <a:grpFill/>
            </p:grpSpPr>
            <p:sp>
              <p:nvSpPr>
                <p:cNvPr id="2011" name="Google Shape;5062;p72">
                  <a:extLst>
                    <a:ext uri="{FF2B5EF4-FFF2-40B4-BE49-F238E27FC236}">
                      <a16:creationId xmlns:a16="http://schemas.microsoft.com/office/drawing/2014/main" id="{5FF49EFC-BED5-B94B-A1C9-F085F058F475}"/>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5063;p72">
                  <a:extLst>
                    <a:ext uri="{FF2B5EF4-FFF2-40B4-BE49-F238E27FC236}">
                      <a16:creationId xmlns:a16="http://schemas.microsoft.com/office/drawing/2014/main" id="{731244E1-D7DD-224F-BC7F-37F7F2B238E4}"/>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5064;p72">
                <a:extLst>
                  <a:ext uri="{FF2B5EF4-FFF2-40B4-BE49-F238E27FC236}">
                    <a16:creationId xmlns:a16="http://schemas.microsoft.com/office/drawing/2014/main" id="{C670F177-76B5-B54C-A85D-DB517DECE53E}"/>
                  </a:ext>
                </a:extLst>
              </p:cNvPr>
              <p:cNvGrpSpPr/>
              <p:nvPr/>
            </p:nvGrpSpPr>
            <p:grpSpPr>
              <a:xfrm>
                <a:off x="4017360" y="3342061"/>
                <a:ext cx="37870" cy="32380"/>
                <a:chOff x="4017360" y="3342061"/>
                <a:chExt cx="37870" cy="32380"/>
              </a:xfrm>
              <a:grpFill/>
            </p:grpSpPr>
            <p:sp>
              <p:nvSpPr>
                <p:cNvPr id="2009" name="Google Shape;5065;p72">
                  <a:extLst>
                    <a:ext uri="{FF2B5EF4-FFF2-40B4-BE49-F238E27FC236}">
                      <a16:creationId xmlns:a16="http://schemas.microsoft.com/office/drawing/2014/main" id="{7F72E8F1-09B4-8447-BCBB-4E9842DA16F5}"/>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5066;p72">
                  <a:extLst>
                    <a:ext uri="{FF2B5EF4-FFF2-40B4-BE49-F238E27FC236}">
                      <a16:creationId xmlns:a16="http://schemas.microsoft.com/office/drawing/2014/main" id="{F79100EA-AEA9-4248-A16C-7C4E5040F748}"/>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5" name="Google Shape;5067;p72">
                <a:extLst>
                  <a:ext uri="{FF2B5EF4-FFF2-40B4-BE49-F238E27FC236}">
                    <a16:creationId xmlns:a16="http://schemas.microsoft.com/office/drawing/2014/main" id="{07864BD0-7794-5B4F-8AA6-EE8C0D0BD9C3}"/>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5068;p72">
                <a:extLst>
                  <a:ext uri="{FF2B5EF4-FFF2-40B4-BE49-F238E27FC236}">
                    <a16:creationId xmlns:a16="http://schemas.microsoft.com/office/drawing/2014/main" id="{3028220B-EBEF-8746-8DFF-767C85210D73}"/>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5069;p72">
                <a:extLst>
                  <a:ext uri="{FF2B5EF4-FFF2-40B4-BE49-F238E27FC236}">
                    <a16:creationId xmlns:a16="http://schemas.microsoft.com/office/drawing/2014/main" id="{716588AA-2CA7-634D-8498-16E2C02FE77B}"/>
                  </a:ext>
                </a:extLst>
              </p:cNvPr>
              <p:cNvGrpSpPr/>
              <p:nvPr/>
            </p:nvGrpSpPr>
            <p:grpSpPr>
              <a:xfrm>
                <a:off x="3750870" y="3418650"/>
                <a:ext cx="37776" cy="32380"/>
                <a:chOff x="3750870" y="3418650"/>
                <a:chExt cx="37776" cy="32380"/>
              </a:xfrm>
              <a:grpFill/>
            </p:grpSpPr>
            <p:sp>
              <p:nvSpPr>
                <p:cNvPr id="2007" name="Google Shape;5070;p72">
                  <a:extLst>
                    <a:ext uri="{FF2B5EF4-FFF2-40B4-BE49-F238E27FC236}">
                      <a16:creationId xmlns:a16="http://schemas.microsoft.com/office/drawing/2014/main" id="{52DB7217-8D3E-6147-BBBF-97D197D24408}"/>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5071;p72">
                  <a:extLst>
                    <a:ext uri="{FF2B5EF4-FFF2-40B4-BE49-F238E27FC236}">
                      <a16:creationId xmlns:a16="http://schemas.microsoft.com/office/drawing/2014/main" id="{912AB337-F44B-9B42-8C3B-E9B55168BB07}"/>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5072;p72">
                <a:extLst>
                  <a:ext uri="{FF2B5EF4-FFF2-40B4-BE49-F238E27FC236}">
                    <a16:creationId xmlns:a16="http://schemas.microsoft.com/office/drawing/2014/main" id="{8E706213-7A7E-0645-988C-54CF54752C31}"/>
                  </a:ext>
                </a:extLst>
              </p:cNvPr>
              <p:cNvGrpSpPr/>
              <p:nvPr/>
            </p:nvGrpSpPr>
            <p:grpSpPr>
              <a:xfrm>
                <a:off x="3632509" y="3274438"/>
                <a:ext cx="37783" cy="32357"/>
                <a:chOff x="3632509" y="3274438"/>
                <a:chExt cx="37783" cy="32357"/>
              </a:xfrm>
              <a:grpFill/>
            </p:grpSpPr>
            <p:sp>
              <p:nvSpPr>
                <p:cNvPr id="2005" name="Google Shape;5073;p72">
                  <a:extLst>
                    <a:ext uri="{FF2B5EF4-FFF2-40B4-BE49-F238E27FC236}">
                      <a16:creationId xmlns:a16="http://schemas.microsoft.com/office/drawing/2014/main" id="{D6CF8DA8-9D34-9049-8C10-58396CDC221C}"/>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5074;p72">
                  <a:extLst>
                    <a:ext uri="{FF2B5EF4-FFF2-40B4-BE49-F238E27FC236}">
                      <a16:creationId xmlns:a16="http://schemas.microsoft.com/office/drawing/2014/main" id="{66EB2646-8A5F-F547-A911-AB1E308F33D8}"/>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5075;p72">
                <a:extLst>
                  <a:ext uri="{FF2B5EF4-FFF2-40B4-BE49-F238E27FC236}">
                    <a16:creationId xmlns:a16="http://schemas.microsoft.com/office/drawing/2014/main" id="{0C661781-B33E-8D44-B522-F1C913AC3A6B}"/>
                  </a:ext>
                </a:extLst>
              </p:cNvPr>
              <p:cNvGrpSpPr/>
              <p:nvPr/>
            </p:nvGrpSpPr>
            <p:grpSpPr>
              <a:xfrm>
                <a:off x="3906424" y="3297561"/>
                <a:ext cx="37776" cy="32451"/>
                <a:chOff x="3906424" y="3297561"/>
                <a:chExt cx="37776" cy="32451"/>
              </a:xfrm>
              <a:grpFill/>
            </p:grpSpPr>
            <p:sp>
              <p:nvSpPr>
                <p:cNvPr id="2003" name="Google Shape;5076;p72">
                  <a:extLst>
                    <a:ext uri="{FF2B5EF4-FFF2-40B4-BE49-F238E27FC236}">
                      <a16:creationId xmlns:a16="http://schemas.microsoft.com/office/drawing/2014/main" id="{7F9CE625-5FFE-0046-8398-3BA02D7F3329}"/>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5077;p72">
                  <a:extLst>
                    <a:ext uri="{FF2B5EF4-FFF2-40B4-BE49-F238E27FC236}">
                      <a16:creationId xmlns:a16="http://schemas.microsoft.com/office/drawing/2014/main" id="{28AF75CC-8DC6-C646-8A88-8EE8B0D67AFD}"/>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5078;p72">
                <a:extLst>
                  <a:ext uri="{FF2B5EF4-FFF2-40B4-BE49-F238E27FC236}">
                    <a16:creationId xmlns:a16="http://schemas.microsoft.com/office/drawing/2014/main" id="{70BDE274-D5AE-7C4F-BBCD-5C3A57BE2AC3}"/>
                  </a:ext>
                </a:extLst>
              </p:cNvPr>
              <p:cNvGrpSpPr/>
              <p:nvPr/>
            </p:nvGrpSpPr>
            <p:grpSpPr>
              <a:xfrm>
                <a:off x="3866084" y="3412107"/>
                <a:ext cx="37776" cy="32357"/>
                <a:chOff x="3866084" y="3412107"/>
                <a:chExt cx="37776" cy="32357"/>
              </a:xfrm>
              <a:grpFill/>
            </p:grpSpPr>
            <p:sp>
              <p:nvSpPr>
                <p:cNvPr id="2001" name="Google Shape;5079;p72">
                  <a:extLst>
                    <a:ext uri="{FF2B5EF4-FFF2-40B4-BE49-F238E27FC236}">
                      <a16:creationId xmlns:a16="http://schemas.microsoft.com/office/drawing/2014/main" id="{EEE6AC70-B94B-D347-855B-5124814511E4}"/>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5080;p72">
                  <a:extLst>
                    <a:ext uri="{FF2B5EF4-FFF2-40B4-BE49-F238E27FC236}">
                      <a16:creationId xmlns:a16="http://schemas.microsoft.com/office/drawing/2014/main" id="{A258A082-25CA-C84A-8371-8BE2B309666A}"/>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5081;p72">
                <a:extLst>
                  <a:ext uri="{FF2B5EF4-FFF2-40B4-BE49-F238E27FC236}">
                    <a16:creationId xmlns:a16="http://schemas.microsoft.com/office/drawing/2014/main" id="{10DD82DA-A3AB-C142-BB89-2A3D03430886}"/>
                  </a:ext>
                </a:extLst>
              </p:cNvPr>
              <p:cNvGrpSpPr/>
              <p:nvPr/>
            </p:nvGrpSpPr>
            <p:grpSpPr>
              <a:xfrm>
                <a:off x="4023919" y="3766409"/>
                <a:ext cx="37783" cy="32357"/>
                <a:chOff x="4023919" y="3766409"/>
                <a:chExt cx="37783" cy="32357"/>
              </a:xfrm>
              <a:grpFill/>
            </p:grpSpPr>
            <p:sp>
              <p:nvSpPr>
                <p:cNvPr id="1999" name="Google Shape;5082;p72">
                  <a:extLst>
                    <a:ext uri="{FF2B5EF4-FFF2-40B4-BE49-F238E27FC236}">
                      <a16:creationId xmlns:a16="http://schemas.microsoft.com/office/drawing/2014/main" id="{6392A144-54D5-AE46-86F8-9F86F3E03191}"/>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5083;p72">
                  <a:extLst>
                    <a:ext uri="{FF2B5EF4-FFF2-40B4-BE49-F238E27FC236}">
                      <a16:creationId xmlns:a16="http://schemas.microsoft.com/office/drawing/2014/main" id="{488E30E6-D42F-864C-A3D7-1819431E55FF}"/>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5084;p72">
                <a:extLst>
                  <a:ext uri="{FF2B5EF4-FFF2-40B4-BE49-F238E27FC236}">
                    <a16:creationId xmlns:a16="http://schemas.microsoft.com/office/drawing/2014/main" id="{751836F8-9403-EA4A-BF82-28FEC5641B00}"/>
                  </a:ext>
                </a:extLst>
              </p:cNvPr>
              <p:cNvGrpSpPr/>
              <p:nvPr/>
            </p:nvGrpSpPr>
            <p:grpSpPr>
              <a:xfrm>
                <a:off x="3973882" y="3779449"/>
                <a:ext cx="37776" cy="32357"/>
                <a:chOff x="3973882" y="3779449"/>
                <a:chExt cx="37776" cy="32357"/>
              </a:xfrm>
              <a:grpFill/>
            </p:grpSpPr>
            <p:sp>
              <p:nvSpPr>
                <p:cNvPr id="1997" name="Google Shape;5085;p72">
                  <a:extLst>
                    <a:ext uri="{FF2B5EF4-FFF2-40B4-BE49-F238E27FC236}">
                      <a16:creationId xmlns:a16="http://schemas.microsoft.com/office/drawing/2014/main" id="{1C84C20B-2F9F-1942-B756-D7102B1282FD}"/>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5086;p72">
                  <a:extLst>
                    <a:ext uri="{FF2B5EF4-FFF2-40B4-BE49-F238E27FC236}">
                      <a16:creationId xmlns:a16="http://schemas.microsoft.com/office/drawing/2014/main" id="{611B7901-12AF-7F48-916E-304494DD25F9}"/>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5087;p72">
                <a:extLst>
                  <a:ext uri="{FF2B5EF4-FFF2-40B4-BE49-F238E27FC236}">
                    <a16:creationId xmlns:a16="http://schemas.microsoft.com/office/drawing/2014/main" id="{A0DDEA1B-D82E-E343-A128-7CBB170CAC7F}"/>
                  </a:ext>
                </a:extLst>
              </p:cNvPr>
              <p:cNvGrpSpPr/>
              <p:nvPr/>
            </p:nvGrpSpPr>
            <p:grpSpPr>
              <a:xfrm>
                <a:off x="4073398" y="3838028"/>
                <a:ext cx="37776" cy="32380"/>
                <a:chOff x="4073398" y="3838028"/>
                <a:chExt cx="37776" cy="32380"/>
              </a:xfrm>
              <a:grpFill/>
            </p:grpSpPr>
            <p:sp>
              <p:nvSpPr>
                <p:cNvPr id="1995" name="Google Shape;5088;p72">
                  <a:extLst>
                    <a:ext uri="{FF2B5EF4-FFF2-40B4-BE49-F238E27FC236}">
                      <a16:creationId xmlns:a16="http://schemas.microsoft.com/office/drawing/2014/main" id="{0686C1C4-14CF-CF4A-97B2-4A7E95F0F9EC}"/>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5089;p72">
                  <a:extLst>
                    <a:ext uri="{FF2B5EF4-FFF2-40B4-BE49-F238E27FC236}">
                      <a16:creationId xmlns:a16="http://schemas.microsoft.com/office/drawing/2014/main" id="{C3D77BC5-1694-D34E-928E-2C0794075771}"/>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5090;p72">
                <a:extLst>
                  <a:ext uri="{FF2B5EF4-FFF2-40B4-BE49-F238E27FC236}">
                    <a16:creationId xmlns:a16="http://schemas.microsoft.com/office/drawing/2014/main" id="{15ED918F-8FDA-A94D-8A12-61BEA9E47769}"/>
                  </a:ext>
                </a:extLst>
              </p:cNvPr>
              <p:cNvGrpSpPr/>
              <p:nvPr/>
            </p:nvGrpSpPr>
            <p:grpSpPr>
              <a:xfrm>
                <a:off x="4342672" y="4144496"/>
                <a:ext cx="37752" cy="32364"/>
                <a:chOff x="4342672" y="4144496"/>
                <a:chExt cx="37752" cy="32364"/>
              </a:xfrm>
              <a:grpFill/>
            </p:grpSpPr>
            <p:sp>
              <p:nvSpPr>
                <p:cNvPr id="1993" name="Google Shape;5091;p72">
                  <a:extLst>
                    <a:ext uri="{FF2B5EF4-FFF2-40B4-BE49-F238E27FC236}">
                      <a16:creationId xmlns:a16="http://schemas.microsoft.com/office/drawing/2014/main" id="{A8202985-444D-0244-B945-D7EA22ED8E62}"/>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5092;p72">
                  <a:extLst>
                    <a:ext uri="{FF2B5EF4-FFF2-40B4-BE49-F238E27FC236}">
                      <a16:creationId xmlns:a16="http://schemas.microsoft.com/office/drawing/2014/main" id="{9B6DE15A-66B5-8A48-A144-FC74C91D2D8E}"/>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5093;p72">
                <a:extLst>
                  <a:ext uri="{FF2B5EF4-FFF2-40B4-BE49-F238E27FC236}">
                    <a16:creationId xmlns:a16="http://schemas.microsoft.com/office/drawing/2014/main" id="{45BDAD99-CB20-8940-8BEB-AB9C33D7B040}"/>
                  </a:ext>
                </a:extLst>
              </p:cNvPr>
              <p:cNvGrpSpPr/>
              <p:nvPr/>
            </p:nvGrpSpPr>
            <p:grpSpPr>
              <a:xfrm>
                <a:off x="4406386" y="4056872"/>
                <a:ext cx="37783" cy="32364"/>
                <a:chOff x="4406386" y="4056872"/>
                <a:chExt cx="37783" cy="32364"/>
              </a:xfrm>
              <a:grpFill/>
            </p:grpSpPr>
            <p:sp>
              <p:nvSpPr>
                <p:cNvPr id="1991" name="Google Shape;5094;p72">
                  <a:extLst>
                    <a:ext uri="{FF2B5EF4-FFF2-40B4-BE49-F238E27FC236}">
                      <a16:creationId xmlns:a16="http://schemas.microsoft.com/office/drawing/2014/main" id="{FA8348ED-1286-7E4B-A7A9-9F7F0C5B4335}"/>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5095;p72">
                  <a:extLst>
                    <a:ext uri="{FF2B5EF4-FFF2-40B4-BE49-F238E27FC236}">
                      <a16:creationId xmlns:a16="http://schemas.microsoft.com/office/drawing/2014/main" id="{3CF370F1-2E31-0D46-8ADA-C50CA95CB20B}"/>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5096;p72">
                <a:extLst>
                  <a:ext uri="{FF2B5EF4-FFF2-40B4-BE49-F238E27FC236}">
                    <a16:creationId xmlns:a16="http://schemas.microsoft.com/office/drawing/2014/main" id="{C419EC8F-3A26-894C-BA66-6051D89076EE}"/>
                  </a:ext>
                </a:extLst>
              </p:cNvPr>
              <p:cNvGrpSpPr/>
              <p:nvPr/>
            </p:nvGrpSpPr>
            <p:grpSpPr>
              <a:xfrm>
                <a:off x="4284416" y="4245254"/>
                <a:ext cx="37783" cy="32357"/>
                <a:chOff x="4284416" y="4245254"/>
                <a:chExt cx="37783" cy="32357"/>
              </a:xfrm>
              <a:grpFill/>
            </p:grpSpPr>
            <p:sp>
              <p:nvSpPr>
                <p:cNvPr id="1989" name="Google Shape;5097;p72">
                  <a:extLst>
                    <a:ext uri="{FF2B5EF4-FFF2-40B4-BE49-F238E27FC236}">
                      <a16:creationId xmlns:a16="http://schemas.microsoft.com/office/drawing/2014/main" id="{9BE10688-CEED-DD46-81F6-69221FCAF41E}"/>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5098;p72">
                  <a:extLst>
                    <a:ext uri="{FF2B5EF4-FFF2-40B4-BE49-F238E27FC236}">
                      <a16:creationId xmlns:a16="http://schemas.microsoft.com/office/drawing/2014/main" id="{10E8AB83-91FF-D547-B5EE-2F0C15F8785F}"/>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5099;p72">
                <a:extLst>
                  <a:ext uri="{FF2B5EF4-FFF2-40B4-BE49-F238E27FC236}">
                    <a16:creationId xmlns:a16="http://schemas.microsoft.com/office/drawing/2014/main" id="{22AB4D80-E905-4D47-9847-E8C01E779966}"/>
                  </a:ext>
                </a:extLst>
              </p:cNvPr>
              <p:cNvGrpSpPr/>
              <p:nvPr/>
            </p:nvGrpSpPr>
            <p:grpSpPr>
              <a:xfrm>
                <a:off x="4219057" y="4331258"/>
                <a:ext cx="37776" cy="32364"/>
                <a:chOff x="4219057" y="4331258"/>
                <a:chExt cx="37776" cy="32364"/>
              </a:xfrm>
              <a:grpFill/>
            </p:grpSpPr>
            <p:sp>
              <p:nvSpPr>
                <p:cNvPr id="1987" name="Google Shape;5100;p72">
                  <a:extLst>
                    <a:ext uri="{FF2B5EF4-FFF2-40B4-BE49-F238E27FC236}">
                      <a16:creationId xmlns:a16="http://schemas.microsoft.com/office/drawing/2014/main" id="{97511BB9-3D61-A44A-8C09-FD7F445A01F7}"/>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5101;p72">
                  <a:extLst>
                    <a:ext uri="{FF2B5EF4-FFF2-40B4-BE49-F238E27FC236}">
                      <a16:creationId xmlns:a16="http://schemas.microsoft.com/office/drawing/2014/main" id="{5D5585E5-D111-B148-A399-9CD429D14CAD}"/>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5102;p72">
                <a:extLst>
                  <a:ext uri="{FF2B5EF4-FFF2-40B4-BE49-F238E27FC236}">
                    <a16:creationId xmlns:a16="http://schemas.microsoft.com/office/drawing/2014/main" id="{5E93563D-4AB5-9C44-8B20-AFC17F1FB941}"/>
                  </a:ext>
                </a:extLst>
              </p:cNvPr>
              <p:cNvGrpSpPr/>
              <p:nvPr/>
            </p:nvGrpSpPr>
            <p:grpSpPr>
              <a:xfrm>
                <a:off x="4204122" y="4141688"/>
                <a:ext cx="33497" cy="28699"/>
                <a:chOff x="4204122" y="4141688"/>
                <a:chExt cx="33497" cy="28699"/>
              </a:xfrm>
              <a:grpFill/>
            </p:grpSpPr>
            <p:sp>
              <p:nvSpPr>
                <p:cNvPr id="1985" name="Google Shape;5103;p72">
                  <a:extLst>
                    <a:ext uri="{FF2B5EF4-FFF2-40B4-BE49-F238E27FC236}">
                      <a16:creationId xmlns:a16="http://schemas.microsoft.com/office/drawing/2014/main" id="{A96EE47C-05D0-154C-AB32-4885FF67A957}"/>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5104;p72">
                  <a:extLst>
                    <a:ext uri="{FF2B5EF4-FFF2-40B4-BE49-F238E27FC236}">
                      <a16:creationId xmlns:a16="http://schemas.microsoft.com/office/drawing/2014/main" id="{37254C79-883D-1342-BAA4-ED01B9C101C9}"/>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5105;p72">
                <a:extLst>
                  <a:ext uri="{FF2B5EF4-FFF2-40B4-BE49-F238E27FC236}">
                    <a16:creationId xmlns:a16="http://schemas.microsoft.com/office/drawing/2014/main" id="{7EAF7D44-30BF-7B48-8BC3-BE6C5CD5782E}"/>
                  </a:ext>
                </a:extLst>
              </p:cNvPr>
              <p:cNvGrpSpPr/>
              <p:nvPr/>
            </p:nvGrpSpPr>
            <p:grpSpPr>
              <a:xfrm>
                <a:off x="4301546" y="4003869"/>
                <a:ext cx="38916" cy="33324"/>
                <a:chOff x="4301546" y="4003869"/>
                <a:chExt cx="38916" cy="33324"/>
              </a:xfrm>
              <a:grpFill/>
            </p:grpSpPr>
            <p:sp>
              <p:nvSpPr>
                <p:cNvPr id="1983" name="Google Shape;5106;p72">
                  <a:extLst>
                    <a:ext uri="{FF2B5EF4-FFF2-40B4-BE49-F238E27FC236}">
                      <a16:creationId xmlns:a16="http://schemas.microsoft.com/office/drawing/2014/main" id="{B845E8C5-1CE1-3647-A253-E335293DD16A}"/>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5107;p72">
                  <a:extLst>
                    <a:ext uri="{FF2B5EF4-FFF2-40B4-BE49-F238E27FC236}">
                      <a16:creationId xmlns:a16="http://schemas.microsoft.com/office/drawing/2014/main" id="{113E36B0-FE6D-4046-A8E3-07532ECBE262}"/>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5108;p72">
                <a:extLst>
                  <a:ext uri="{FF2B5EF4-FFF2-40B4-BE49-F238E27FC236}">
                    <a16:creationId xmlns:a16="http://schemas.microsoft.com/office/drawing/2014/main" id="{74B3EBE4-3BFE-7B4D-8AB5-CB12710E4308}"/>
                  </a:ext>
                </a:extLst>
              </p:cNvPr>
              <p:cNvGrpSpPr/>
              <p:nvPr/>
            </p:nvGrpSpPr>
            <p:grpSpPr>
              <a:xfrm>
                <a:off x="4210681" y="3924669"/>
                <a:ext cx="36549" cy="31366"/>
                <a:chOff x="4210681" y="3924669"/>
                <a:chExt cx="36549" cy="31366"/>
              </a:xfrm>
              <a:grpFill/>
            </p:grpSpPr>
            <p:sp>
              <p:nvSpPr>
                <p:cNvPr id="1981" name="Google Shape;5109;p72">
                  <a:extLst>
                    <a:ext uri="{FF2B5EF4-FFF2-40B4-BE49-F238E27FC236}">
                      <a16:creationId xmlns:a16="http://schemas.microsoft.com/office/drawing/2014/main" id="{BD44E9C4-26EA-0A43-990D-4298C4FCB55D}"/>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110;p72">
                  <a:extLst>
                    <a:ext uri="{FF2B5EF4-FFF2-40B4-BE49-F238E27FC236}">
                      <a16:creationId xmlns:a16="http://schemas.microsoft.com/office/drawing/2014/main" id="{0C63499F-5574-7641-A8BB-86F432FE6B9E}"/>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5111;p72">
                <a:extLst>
                  <a:ext uri="{FF2B5EF4-FFF2-40B4-BE49-F238E27FC236}">
                    <a16:creationId xmlns:a16="http://schemas.microsoft.com/office/drawing/2014/main" id="{677D6EE3-106D-8540-86DD-FC974B057798}"/>
                  </a:ext>
                </a:extLst>
              </p:cNvPr>
              <p:cNvGrpSpPr/>
              <p:nvPr/>
            </p:nvGrpSpPr>
            <p:grpSpPr>
              <a:xfrm>
                <a:off x="3987771" y="3628874"/>
                <a:ext cx="31499" cy="26993"/>
                <a:chOff x="3987771" y="3628874"/>
                <a:chExt cx="31499" cy="26993"/>
              </a:xfrm>
              <a:grpFill/>
            </p:grpSpPr>
            <p:sp>
              <p:nvSpPr>
                <p:cNvPr id="1979" name="Google Shape;5112;p72">
                  <a:extLst>
                    <a:ext uri="{FF2B5EF4-FFF2-40B4-BE49-F238E27FC236}">
                      <a16:creationId xmlns:a16="http://schemas.microsoft.com/office/drawing/2014/main" id="{8132E92B-8746-DD44-8E4A-C28A2CA56189}"/>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113;p72">
                  <a:extLst>
                    <a:ext uri="{FF2B5EF4-FFF2-40B4-BE49-F238E27FC236}">
                      <a16:creationId xmlns:a16="http://schemas.microsoft.com/office/drawing/2014/main" id="{A3471B7B-82BE-8C41-A6BA-352D5239FC83}"/>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5114;p72">
                <a:extLst>
                  <a:ext uri="{FF2B5EF4-FFF2-40B4-BE49-F238E27FC236}">
                    <a16:creationId xmlns:a16="http://schemas.microsoft.com/office/drawing/2014/main" id="{15D07D67-0AFB-4A4A-BB6B-5117BFD24EBB}"/>
                  </a:ext>
                </a:extLst>
              </p:cNvPr>
              <p:cNvGrpSpPr/>
              <p:nvPr/>
            </p:nvGrpSpPr>
            <p:grpSpPr>
              <a:xfrm>
                <a:off x="4087382" y="3775674"/>
                <a:ext cx="31405" cy="26898"/>
                <a:chOff x="4087382" y="3775674"/>
                <a:chExt cx="31405" cy="26898"/>
              </a:xfrm>
              <a:grpFill/>
            </p:grpSpPr>
            <p:sp>
              <p:nvSpPr>
                <p:cNvPr id="1977" name="Google Shape;5115;p72">
                  <a:extLst>
                    <a:ext uri="{FF2B5EF4-FFF2-40B4-BE49-F238E27FC236}">
                      <a16:creationId xmlns:a16="http://schemas.microsoft.com/office/drawing/2014/main" id="{8B7F4268-7AC9-7045-A625-970C0CDD04A0}"/>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5116;p72">
                  <a:extLst>
                    <a:ext uri="{FF2B5EF4-FFF2-40B4-BE49-F238E27FC236}">
                      <a16:creationId xmlns:a16="http://schemas.microsoft.com/office/drawing/2014/main" id="{C4005D92-914C-6843-85D3-26ADBEC918AA}"/>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5117;p72">
                <a:extLst>
                  <a:ext uri="{FF2B5EF4-FFF2-40B4-BE49-F238E27FC236}">
                    <a16:creationId xmlns:a16="http://schemas.microsoft.com/office/drawing/2014/main" id="{B76C917A-BB1C-0F46-941E-9EC00973F960}"/>
                  </a:ext>
                </a:extLst>
              </p:cNvPr>
              <p:cNvGrpSpPr/>
              <p:nvPr/>
            </p:nvGrpSpPr>
            <p:grpSpPr>
              <a:xfrm>
                <a:off x="4118873" y="3856637"/>
                <a:ext cx="31405" cy="26906"/>
                <a:chOff x="4118873" y="3856637"/>
                <a:chExt cx="31405" cy="26906"/>
              </a:xfrm>
              <a:grpFill/>
            </p:grpSpPr>
            <p:sp>
              <p:nvSpPr>
                <p:cNvPr id="1975" name="Google Shape;5118;p72">
                  <a:extLst>
                    <a:ext uri="{FF2B5EF4-FFF2-40B4-BE49-F238E27FC236}">
                      <a16:creationId xmlns:a16="http://schemas.microsoft.com/office/drawing/2014/main" id="{4F0DCD02-5AF1-1049-BD4C-59DCDD77DF20}"/>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5119;p72">
                  <a:extLst>
                    <a:ext uri="{FF2B5EF4-FFF2-40B4-BE49-F238E27FC236}">
                      <a16:creationId xmlns:a16="http://schemas.microsoft.com/office/drawing/2014/main" id="{680876CF-AFA9-0D42-A663-142F560BD95B}"/>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5120;p72">
                <a:extLst>
                  <a:ext uri="{FF2B5EF4-FFF2-40B4-BE49-F238E27FC236}">
                    <a16:creationId xmlns:a16="http://schemas.microsoft.com/office/drawing/2014/main" id="{83E10C29-0EFC-DB46-AAEB-607BFA337E98}"/>
                  </a:ext>
                </a:extLst>
              </p:cNvPr>
              <p:cNvGrpSpPr/>
              <p:nvPr/>
            </p:nvGrpSpPr>
            <p:grpSpPr>
              <a:xfrm>
                <a:off x="4168541" y="3639523"/>
                <a:ext cx="31499" cy="26906"/>
                <a:chOff x="4168541" y="3639523"/>
                <a:chExt cx="31499" cy="26906"/>
              </a:xfrm>
              <a:grpFill/>
            </p:grpSpPr>
            <p:sp>
              <p:nvSpPr>
                <p:cNvPr id="1973" name="Google Shape;5121;p72">
                  <a:extLst>
                    <a:ext uri="{FF2B5EF4-FFF2-40B4-BE49-F238E27FC236}">
                      <a16:creationId xmlns:a16="http://schemas.microsoft.com/office/drawing/2014/main" id="{C6D29BCA-81EF-F049-A5B1-02C621D9E881}"/>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5122;p72">
                  <a:extLst>
                    <a:ext uri="{FF2B5EF4-FFF2-40B4-BE49-F238E27FC236}">
                      <a16:creationId xmlns:a16="http://schemas.microsoft.com/office/drawing/2014/main" id="{DCD15B5F-B9FF-C546-BF82-7E7729A6B15C}"/>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5123;p72">
                <a:extLst>
                  <a:ext uri="{FF2B5EF4-FFF2-40B4-BE49-F238E27FC236}">
                    <a16:creationId xmlns:a16="http://schemas.microsoft.com/office/drawing/2014/main" id="{ECEC55F7-9CF1-6249-98CE-F0C22EA68B50}"/>
                  </a:ext>
                </a:extLst>
              </p:cNvPr>
              <p:cNvGrpSpPr/>
              <p:nvPr/>
            </p:nvGrpSpPr>
            <p:grpSpPr>
              <a:xfrm>
                <a:off x="3965789" y="3393545"/>
                <a:ext cx="31405" cy="26945"/>
                <a:chOff x="3965789" y="3393545"/>
                <a:chExt cx="31405" cy="26945"/>
              </a:xfrm>
              <a:grpFill/>
            </p:grpSpPr>
            <p:sp>
              <p:nvSpPr>
                <p:cNvPr id="1971" name="Google Shape;5124;p72">
                  <a:extLst>
                    <a:ext uri="{FF2B5EF4-FFF2-40B4-BE49-F238E27FC236}">
                      <a16:creationId xmlns:a16="http://schemas.microsoft.com/office/drawing/2014/main" id="{0B986C3A-90E2-5744-BCA9-C61C4E25F312}"/>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5125;p72">
                  <a:extLst>
                    <a:ext uri="{FF2B5EF4-FFF2-40B4-BE49-F238E27FC236}">
                      <a16:creationId xmlns:a16="http://schemas.microsoft.com/office/drawing/2014/main" id="{52A1FD72-41ED-8442-A186-64C6DD4AAF3F}"/>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5126;p72">
                <a:extLst>
                  <a:ext uri="{FF2B5EF4-FFF2-40B4-BE49-F238E27FC236}">
                    <a16:creationId xmlns:a16="http://schemas.microsoft.com/office/drawing/2014/main" id="{43FA0B62-4FFA-0442-B67C-4EF5C653F517}"/>
                  </a:ext>
                </a:extLst>
              </p:cNvPr>
              <p:cNvGrpSpPr/>
              <p:nvPr/>
            </p:nvGrpSpPr>
            <p:grpSpPr>
              <a:xfrm>
                <a:off x="3925166" y="3491008"/>
                <a:ext cx="31405" cy="27001"/>
                <a:chOff x="3925166" y="3491008"/>
                <a:chExt cx="31405" cy="27001"/>
              </a:xfrm>
              <a:grpFill/>
            </p:grpSpPr>
            <p:sp>
              <p:nvSpPr>
                <p:cNvPr id="1969" name="Google Shape;5127;p72">
                  <a:extLst>
                    <a:ext uri="{FF2B5EF4-FFF2-40B4-BE49-F238E27FC236}">
                      <a16:creationId xmlns:a16="http://schemas.microsoft.com/office/drawing/2014/main" id="{B95BEFD9-AECD-C747-A673-4F07AEC1F4A9}"/>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5128;p72">
                  <a:extLst>
                    <a:ext uri="{FF2B5EF4-FFF2-40B4-BE49-F238E27FC236}">
                      <a16:creationId xmlns:a16="http://schemas.microsoft.com/office/drawing/2014/main" id="{BF3BAF6C-4369-5B4E-9A0A-21DBDFCF64BF}"/>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5129;p72">
                <a:extLst>
                  <a:ext uri="{FF2B5EF4-FFF2-40B4-BE49-F238E27FC236}">
                    <a16:creationId xmlns:a16="http://schemas.microsoft.com/office/drawing/2014/main" id="{62FD1809-42A7-9B48-B2E1-1440941A8D74}"/>
                  </a:ext>
                </a:extLst>
              </p:cNvPr>
              <p:cNvGrpSpPr/>
              <p:nvPr/>
            </p:nvGrpSpPr>
            <p:grpSpPr>
              <a:xfrm>
                <a:off x="3682845" y="3340976"/>
                <a:ext cx="31397" cy="26898"/>
                <a:chOff x="3682845" y="3340976"/>
                <a:chExt cx="31397" cy="26898"/>
              </a:xfrm>
              <a:grpFill/>
            </p:grpSpPr>
            <p:sp>
              <p:nvSpPr>
                <p:cNvPr id="1967" name="Google Shape;5130;p72">
                  <a:extLst>
                    <a:ext uri="{FF2B5EF4-FFF2-40B4-BE49-F238E27FC236}">
                      <a16:creationId xmlns:a16="http://schemas.microsoft.com/office/drawing/2014/main" id="{215AD5B7-3EAD-804D-ADFA-A05984D7E028}"/>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5131;p72">
                  <a:extLst>
                    <a:ext uri="{FF2B5EF4-FFF2-40B4-BE49-F238E27FC236}">
                      <a16:creationId xmlns:a16="http://schemas.microsoft.com/office/drawing/2014/main" id="{87FAED9F-A2A5-2441-9394-CBB290331591}"/>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5132;p72">
                <a:extLst>
                  <a:ext uri="{FF2B5EF4-FFF2-40B4-BE49-F238E27FC236}">
                    <a16:creationId xmlns:a16="http://schemas.microsoft.com/office/drawing/2014/main" id="{70327DDF-2505-5E4A-ABF5-1B687B09D02E}"/>
                  </a:ext>
                </a:extLst>
              </p:cNvPr>
              <p:cNvGrpSpPr/>
              <p:nvPr/>
            </p:nvGrpSpPr>
            <p:grpSpPr>
              <a:xfrm>
                <a:off x="3795393" y="3353725"/>
                <a:ext cx="31499" cy="26993"/>
                <a:chOff x="3795393" y="3353725"/>
                <a:chExt cx="31499" cy="26993"/>
              </a:xfrm>
              <a:grpFill/>
            </p:grpSpPr>
            <p:sp>
              <p:nvSpPr>
                <p:cNvPr id="1965" name="Google Shape;5133;p72">
                  <a:extLst>
                    <a:ext uri="{FF2B5EF4-FFF2-40B4-BE49-F238E27FC236}">
                      <a16:creationId xmlns:a16="http://schemas.microsoft.com/office/drawing/2014/main" id="{750C6815-0BA2-D447-BA58-B558AEF43221}"/>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5134;p72">
                  <a:extLst>
                    <a:ext uri="{FF2B5EF4-FFF2-40B4-BE49-F238E27FC236}">
                      <a16:creationId xmlns:a16="http://schemas.microsoft.com/office/drawing/2014/main" id="{1B165181-9F7D-9948-8573-5A51E2E03D90}"/>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5135;p72">
                <a:extLst>
                  <a:ext uri="{FF2B5EF4-FFF2-40B4-BE49-F238E27FC236}">
                    <a16:creationId xmlns:a16="http://schemas.microsoft.com/office/drawing/2014/main" id="{1025F983-3CA8-7E4B-A800-8DBC4A2AFEDB}"/>
                  </a:ext>
                </a:extLst>
              </p:cNvPr>
              <p:cNvGrpSpPr/>
              <p:nvPr/>
            </p:nvGrpSpPr>
            <p:grpSpPr>
              <a:xfrm>
                <a:off x="4176909" y="4363221"/>
                <a:ext cx="38924" cy="33316"/>
                <a:chOff x="4176909" y="4363221"/>
                <a:chExt cx="38924" cy="33316"/>
              </a:xfrm>
              <a:grpFill/>
            </p:grpSpPr>
            <p:sp>
              <p:nvSpPr>
                <p:cNvPr id="1963" name="Google Shape;5136;p72">
                  <a:extLst>
                    <a:ext uri="{FF2B5EF4-FFF2-40B4-BE49-F238E27FC236}">
                      <a16:creationId xmlns:a16="http://schemas.microsoft.com/office/drawing/2014/main" id="{2A539B3C-C3CB-8647-8820-8E653C1E90E7}"/>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5137;p72">
                  <a:extLst>
                    <a:ext uri="{FF2B5EF4-FFF2-40B4-BE49-F238E27FC236}">
                      <a16:creationId xmlns:a16="http://schemas.microsoft.com/office/drawing/2014/main" id="{413C6516-7F1D-F14F-8898-8894D0C211AD}"/>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5138;p72">
                <a:extLst>
                  <a:ext uri="{FF2B5EF4-FFF2-40B4-BE49-F238E27FC236}">
                    <a16:creationId xmlns:a16="http://schemas.microsoft.com/office/drawing/2014/main" id="{C4AA6231-8B53-D243-A70F-416F20D27517}"/>
                  </a:ext>
                </a:extLst>
              </p:cNvPr>
              <p:cNvGrpSpPr/>
              <p:nvPr/>
            </p:nvGrpSpPr>
            <p:grpSpPr>
              <a:xfrm>
                <a:off x="4226191" y="4007660"/>
                <a:ext cx="33560" cy="28770"/>
                <a:chOff x="4226191" y="4007660"/>
                <a:chExt cx="33560" cy="28770"/>
              </a:xfrm>
              <a:grpFill/>
            </p:grpSpPr>
            <p:sp>
              <p:nvSpPr>
                <p:cNvPr id="1961" name="Google Shape;5139;p72">
                  <a:extLst>
                    <a:ext uri="{FF2B5EF4-FFF2-40B4-BE49-F238E27FC236}">
                      <a16:creationId xmlns:a16="http://schemas.microsoft.com/office/drawing/2014/main" id="{AB34930C-D342-6B4B-A844-DE0672F15018}"/>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5140;p72">
                  <a:extLst>
                    <a:ext uri="{FF2B5EF4-FFF2-40B4-BE49-F238E27FC236}">
                      <a16:creationId xmlns:a16="http://schemas.microsoft.com/office/drawing/2014/main" id="{7FEA57EA-6B1F-3D46-B440-4B4D7730FBDA}"/>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5141;p72">
                <a:extLst>
                  <a:ext uri="{FF2B5EF4-FFF2-40B4-BE49-F238E27FC236}">
                    <a16:creationId xmlns:a16="http://schemas.microsoft.com/office/drawing/2014/main" id="{10B9103E-B9E1-BC4E-96A8-A6893A620A88}"/>
                  </a:ext>
                </a:extLst>
              </p:cNvPr>
              <p:cNvGrpSpPr/>
              <p:nvPr/>
            </p:nvGrpSpPr>
            <p:grpSpPr>
              <a:xfrm>
                <a:off x="3597785" y="3377045"/>
                <a:ext cx="33591" cy="28699"/>
                <a:chOff x="3597785" y="3377045"/>
                <a:chExt cx="33591" cy="28699"/>
              </a:xfrm>
              <a:grpFill/>
            </p:grpSpPr>
            <p:sp>
              <p:nvSpPr>
                <p:cNvPr id="1959" name="Google Shape;5142;p72">
                  <a:extLst>
                    <a:ext uri="{FF2B5EF4-FFF2-40B4-BE49-F238E27FC236}">
                      <a16:creationId xmlns:a16="http://schemas.microsoft.com/office/drawing/2014/main" id="{F3A33212-1DB5-9344-9206-722F1D0AEA0A}"/>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5143;p72">
                  <a:extLst>
                    <a:ext uri="{FF2B5EF4-FFF2-40B4-BE49-F238E27FC236}">
                      <a16:creationId xmlns:a16="http://schemas.microsoft.com/office/drawing/2014/main" id="{7218431C-73DC-BD46-8F07-21D8ACA25BA4}"/>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5144;p72">
                <a:extLst>
                  <a:ext uri="{FF2B5EF4-FFF2-40B4-BE49-F238E27FC236}">
                    <a16:creationId xmlns:a16="http://schemas.microsoft.com/office/drawing/2014/main" id="{663E61E5-BB3E-EC41-AEFB-8B810E9FD8AA}"/>
                  </a:ext>
                </a:extLst>
              </p:cNvPr>
              <p:cNvGrpSpPr/>
              <p:nvPr/>
            </p:nvGrpSpPr>
            <p:grpSpPr>
              <a:xfrm>
                <a:off x="3887870" y="3669796"/>
                <a:ext cx="33591" cy="28692"/>
                <a:chOff x="3887870" y="3669796"/>
                <a:chExt cx="33591" cy="28692"/>
              </a:xfrm>
              <a:grpFill/>
            </p:grpSpPr>
            <p:sp>
              <p:nvSpPr>
                <p:cNvPr id="1957" name="Google Shape;5145;p72">
                  <a:extLst>
                    <a:ext uri="{FF2B5EF4-FFF2-40B4-BE49-F238E27FC236}">
                      <a16:creationId xmlns:a16="http://schemas.microsoft.com/office/drawing/2014/main" id="{A4371E58-949D-8D49-AA5D-01141E5B3655}"/>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5146;p72">
                  <a:extLst>
                    <a:ext uri="{FF2B5EF4-FFF2-40B4-BE49-F238E27FC236}">
                      <a16:creationId xmlns:a16="http://schemas.microsoft.com/office/drawing/2014/main" id="{CF975BCC-904F-574E-98FC-39578A644A43}"/>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3" name="Google Shape;5147;p72">
                <a:extLst>
                  <a:ext uri="{FF2B5EF4-FFF2-40B4-BE49-F238E27FC236}">
                    <a16:creationId xmlns:a16="http://schemas.microsoft.com/office/drawing/2014/main" id="{C3B97065-6D23-6A48-9512-A8CCCD29B9A7}"/>
                  </a:ext>
                </a:extLst>
              </p:cNvPr>
              <p:cNvGrpSpPr/>
              <p:nvPr/>
            </p:nvGrpSpPr>
            <p:grpSpPr>
              <a:xfrm>
                <a:off x="3818320" y="3481625"/>
                <a:ext cx="33497" cy="28770"/>
                <a:chOff x="3818320" y="3481625"/>
                <a:chExt cx="33497" cy="28770"/>
              </a:xfrm>
              <a:grpFill/>
            </p:grpSpPr>
            <p:sp>
              <p:nvSpPr>
                <p:cNvPr id="1955" name="Google Shape;5148;p72">
                  <a:extLst>
                    <a:ext uri="{FF2B5EF4-FFF2-40B4-BE49-F238E27FC236}">
                      <a16:creationId xmlns:a16="http://schemas.microsoft.com/office/drawing/2014/main" id="{7362F802-9BF3-F344-8669-EA88FEF2DA8E}"/>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5149;p72">
                  <a:extLst>
                    <a:ext uri="{FF2B5EF4-FFF2-40B4-BE49-F238E27FC236}">
                      <a16:creationId xmlns:a16="http://schemas.microsoft.com/office/drawing/2014/main" id="{B68F342E-350E-F249-97C3-570B8261E7DA}"/>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5150;p72">
                <a:extLst>
                  <a:ext uri="{FF2B5EF4-FFF2-40B4-BE49-F238E27FC236}">
                    <a16:creationId xmlns:a16="http://schemas.microsoft.com/office/drawing/2014/main" id="{F14B0419-AAB1-CD4D-A2DA-DE5AD9BF0479}"/>
                  </a:ext>
                </a:extLst>
              </p:cNvPr>
              <p:cNvGrpSpPr/>
              <p:nvPr/>
            </p:nvGrpSpPr>
            <p:grpSpPr>
              <a:xfrm>
                <a:off x="4278139" y="4120948"/>
                <a:ext cx="37492" cy="32129"/>
                <a:chOff x="4278139" y="4120948"/>
                <a:chExt cx="37492" cy="32129"/>
              </a:xfrm>
              <a:grpFill/>
            </p:grpSpPr>
            <p:sp>
              <p:nvSpPr>
                <p:cNvPr id="1953" name="Google Shape;5151;p72">
                  <a:extLst>
                    <a:ext uri="{FF2B5EF4-FFF2-40B4-BE49-F238E27FC236}">
                      <a16:creationId xmlns:a16="http://schemas.microsoft.com/office/drawing/2014/main" id="{BC3F059E-2D2B-F44D-B508-4E92FC8ECD6C}"/>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5152;p72">
                  <a:extLst>
                    <a:ext uri="{FF2B5EF4-FFF2-40B4-BE49-F238E27FC236}">
                      <a16:creationId xmlns:a16="http://schemas.microsoft.com/office/drawing/2014/main" id="{8A61A112-0161-CD4A-BC03-8773DD48BF23}"/>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5153;p72">
                <a:extLst>
                  <a:ext uri="{FF2B5EF4-FFF2-40B4-BE49-F238E27FC236}">
                    <a16:creationId xmlns:a16="http://schemas.microsoft.com/office/drawing/2014/main" id="{3E602F6D-05BB-D74A-85D7-2A74F025D640}"/>
                  </a:ext>
                </a:extLst>
              </p:cNvPr>
              <p:cNvGrpSpPr/>
              <p:nvPr/>
            </p:nvGrpSpPr>
            <p:grpSpPr>
              <a:xfrm>
                <a:off x="4419898" y="3977388"/>
                <a:ext cx="33497" cy="28692"/>
                <a:chOff x="4419898" y="3977388"/>
                <a:chExt cx="33497" cy="28692"/>
              </a:xfrm>
              <a:grpFill/>
            </p:grpSpPr>
            <p:sp>
              <p:nvSpPr>
                <p:cNvPr id="1951" name="Google Shape;5154;p72">
                  <a:extLst>
                    <a:ext uri="{FF2B5EF4-FFF2-40B4-BE49-F238E27FC236}">
                      <a16:creationId xmlns:a16="http://schemas.microsoft.com/office/drawing/2014/main" id="{82FCEDFA-F9EE-874D-B4A4-80EEAC19286C}"/>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5155;p72">
                  <a:extLst>
                    <a:ext uri="{FF2B5EF4-FFF2-40B4-BE49-F238E27FC236}">
                      <a16:creationId xmlns:a16="http://schemas.microsoft.com/office/drawing/2014/main" id="{C3E77F5F-F8F2-7F4E-8ADC-63716758A852}"/>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5156;p72">
                <a:extLst>
                  <a:ext uri="{FF2B5EF4-FFF2-40B4-BE49-F238E27FC236}">
                    <a16:creationId xmlns:a16="http://schemas.microsoft.com/office/drawing/2014/main" id="{A29E357E-2108-2B47-8A9C-E8FE30A8E172}"/>
                  </a:ext>
                </a:extLst>
              </p:cNvPr>
              <p:cNvGrpSpPr/>
              <p:nvPr/>
            </p:nvGrpSpPr>
            <p:grpSpPr>
              <a:xfrm>
                <a:off x="4158930" y="4034684"/>
                <a:ext cx="33497" cy="28762"/>
                <a:chOff x="4158930" y="4034684"/>
                <a:chExt cx="33497" cy="28762"/>
              </a:xfrm>
              <a:grpFill/>
            </p:grpSpPr>
            <p:sp>
              <p:nvSpPr>
                <p:cNvPr id="1949" name="Google Shape;5157;p72">
                  <a:extLst>
                    <a:ext uri="{FF2B5EF4-FFF2-40B4-BE49-F238E27FC236}">
                      <a16:creationId xmlns:a16="http://schemas.microsoft.com/office/drawing/2014/main" id="{C4E2CD8F-D217-E243-9A70-4CCCA98A14E9}"/>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5158;p72">
                  <a:extLst>
                    <a:ext uri="{FF2B5EF4-FFF2-40B4-BE49-F238E27FC236}">
                      <a16:creationId xmlns:a16="http://schemas.microsoft.com/office/drawing/2014/main" id="{BB946C55-3155-D148-87B3-3719FC054F0A}"/>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5159;p72">
                <a:extLst>
                  <a:ext uri="{FF2B5EF4-FFF2-40B4-BE49-F238E27FC236}">
                    <a16:creationId xmlns:a16="http://schemas.microsoft.com/office/drawing/2014/main" id="{4B4F3D6A-230B-5D44-828B-E5B2BEA223CF}"/>
                  </a:ext>
                </a:extLst>
              </p:cNvPr>
              <p:cNvGrpSpPr/>
              <p:nvPr/>
            </p:nvGrpSpPr>
            <p:grpSpPr>
              <a:xfrm>
                <a:off x="4134949" y="3957049"/>
                <a:ext cx="33497" cy="28770"/>
                <a:chOff x="4134949" y="3957049"/>
                <a:chExt cx="33497" cy="28770"/>
              </a:xfrm>
              <a:grpFill/>
            </p:grpSpPr>
            <p:sp>
              <p:nvSpPr>
                <p:cNvPr id="1947" name="Google Shape;5160;p72">
                  <a:extLst>
                    <a:ext uri="{FF2B5EF4-FFF2-40B4-BE49-F238E27FC236}">
                      <a16:creationId xmlns:a16="http://schemas.microsoft.com/office/drawing/2014/main" id="{8375B734-B214-384C-8800-5020F3DA6F35}"/>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5161;p72">
                  <a:extLst>
                    <a:ext uri="{FF2B5EF4-FFF2-40B4-BE49-F238E27FC236}">
                      <a16:creationId xmlns:a16="http://schemas.microsoft.com/office/drawing/2014/main" id="{C78D5B10-EFBA-8C40-8803-E731A0995DE8}"/>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5162;p72">
                <a:extLst>
                  <a:ext uri="{FF2B5EF4-FFF2-40B4-BE49-F238E27FC236}">
                    <a16:creationId xmlns:a16="http://schemas.microsoft.com/office/drawing/2014/main" id="{F8101E5A-7DEC-1140-8CB9-0442A6CA4C55}"/>
                  </a:ext>
                </a:extLst>
              </p:cNvPr>
              <p:cNvGrpSpPr/>
              <p:nvPr/>
            </p:nvGrpSpPr>
            <p:grpSpPr>
              <a:xfrm>
                <a:off x="4193653" y="4184403"/>
                <a:ext cx="43580" cy="37264"/>
                <a:chOff x="4193653" y="4184403"/>
                <a:chExt cx="43580" cy="37264"/>
              </a:xfrm>
              <a:grpFill/>
            </p:grpSpPr>
            <p:sp>
              <p:nvSpPr>
                <p:cNvPr id="1945" name="Google Shape;5163;p72">
                  <a:extLst>
                    <a:ext uri="{FF2B5EF4-FFF2-40B4-BE49-F238E27FC236}">
                      <a16:creationId xmlns:a16="http://schemas.microsoft.com/office/drawing/2014/main" id="{8438B2E3-674F-4643-8CFD-2255A3BA7ABE}"/>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5164;p72">
                  <a:extLst>
                    <a:ext uri="{FF2B5EF4-FFF2-40B4-BE49-F238E27FC236}">
                      <a16:creationId xmlns:a16="http://schemas.microsoft.com/office/drawing/2014/main" id="{E629415A-D199-A344-8258-45D4981E1409}"/>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5165;p72">
                <a:extLst>
                  <a:ext uri="{FF2B5EF4-FFF2-40B4-BE49-F238E27FC236}">
                    <a16:creationId xmlns:a16="http://schemas.microsoft.com/office/drawing/2014/main" id="{A42C0AFC-FFEF-9347-8B4C-216511F0CA5C}"/>
                  </a:ext>
                </a:extLst>
              </p:cNvPr>
              <p:cNvGrpSpPr/>
              <p:nvPr/>
            </p:nvGrpSpPr>
            <p:grpSpPr>
              <a:xfrm>
                <a:off x="4343600" y="3943844"/>
                <a:ext cx="43580" cy="37312"/>
                <a:chOff x="4343600" y="3943844"/>
                <a:chExt cx="43580" cy="37312"/>
              </a:xfrm>
              <a:grpFill/>
            </p:grpSpPr>
            <p:sp>
              <p:nvSpPr>
                <p:cNvPr id="1943" name="Google Shape;5166;p72">
                  <a:extLst>
                    <a:ext uri="{FF2B5EF4-FFF2-40B4-BE49-F238E27FC236}">
                      <a16:creationId xmlns:a16="http://schemas.microsoft.com/office/drawing/2014/main" id="{12DEE4F7-5AEF-CF43-97D7-AA2A9B0B4BC7}"/>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5167;p72">
                  <a:extLst>
                    <a:ext uri="{FF2B5EF4-FFF2-40B4-BE49-F238E27FC236}">
                      <a16:creationId xmlns:a16="http://schemas.microsoft.com/office/drawing/2014/main" id="{4318F8AD-B847-2D48-A87C-3CB6A6804A57}"/>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5168;p72">
                <a:extLst>
                  <a:ext uri="{FF2B5EF4-FFF2-40B4-BE49-F238E27FC236}">
                    <a16:creationId xmlns:a16="http://schemas.microsoft.com/office/drawing/2014/main" id="{B3ECAF3B-A4E3-C043-AE88-C9B51B3CAC67}"/>
                  </a:ext>
                </a:extLst>
              </p:cNvPr>
              <p:cNvGrpSpPr/>
              <p:nvPr/>
            </p:nvGrpSpPr>
            <p:grpSpPr>
              <a:xfrm>
                <a:off x="4172339" y="3381693"/>
                <a:ext cx="31499" cy="27001"/>
                <a:chOff x="4172339" y="3381693"/>
                <a:chExt cx="31499" cy="27001"/>
              </a:xfrm>
              <a:grpFill/>
            </p:grpSpPr>
            <p:sp>
              <p:nvSpPr>
                <p:cNvPr id="1941" name="Google Shape;5169;p72">
                  <a:extLst>
                    <a:ext uri="{FF2B5EF4-FFF2-40B4-BE49-F238E27FC236}">
                      <a16:creationId xmlns:a16="http://schemas.microsoft.com/office/drawing/2014/main" id="{348D4494-6231-4D47-9CCB-E30ED34BCF9D}"/>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5170;p72">
                  <a:extLst>
                    <a:ext uri="{FF2B5EF4-FFF2-40B4-BE49-F238E27FC236}">
                      <a16:creationId xmlns:a16="http://schemas.microsoft.com/office/drawing/2014/main" id="{B82009DB-8697-B142-9C67-1862BACA4908}"/>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26" name="Google Shape;926;p56"/>
          <p:cNvSpPr/>
          <p:nvPr/>
        </p:nvSpPr>
        <p:spPr>
          <a:xfrm>
            <a:off x="3475349" y="1582070"/>
            <a:ext cx="2193281" cy="2193281"/>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E91AF9A8-548F-BD4B-9A5B-101D0748C74F}"/>
              </a:ext>
            </a:extLst>
          </p:cNvPr>
          <p:cNvGrpSpPr/>
          <p:nvPr/>
        </p:nvGrpSpPr>
        <p:grpSpPr>
          <a:xfrm>
            <a:off x="3550369" y="2397546"/>
            <a:ext cx="2040751" cy="993347"/>
            <a:chOff x="3550369" y="2628650"/>
            <a:chExt cx="2040751" cy="993347"/>
          </a:xfrm>
        </p:grpSpPr>
        <p:sp>
          <p:nvSpPr>
            <p:cNvPr id="41" name="Google Shape;7061;p77">
              <a:extLst>
                <a:ext uri="{FF2B5EF4-FFF2-40B4-BE49-F238E27FC236}">
                  <a16:creationId xmlns:a16="http://schemas.microsoft.com/office/drawing/2014/main" id="{6832F2CA-A42E-DC44-8053-E3D110594BF6}"/>
                </a:ext>
              </a:extLst>
            </p:cNvPr>
            <p:cNvSpPr/>
            <p:nvPr/>
          </p:nvSpPr>
          <p:spPr>
            <a:xfrm>
              <a:off x="3552858" y="2628650"/>
              <a:ext cx="2038262" cy="983716"/>
            </a:xfrm>
            <a:custGeom>
              <a:avLst/>
              <a:gdLst/>
              <a:ahLst/>
              <a:cxnLst/>
              <a:rect l="l" t="t" r="r" b="b"/>
              <a:pathLst>
                <a:path w="14158" h="6833" extrusionOk="0">
                  <a:moveTo>
                    <a:pt x="0" y="1"/>
                  </a:moveTo>
                  <a:lnTo>
                    <a:pt x="0" y="6590"/>
                  </a:lnTo>
                  <a:cubicBezTo>
                    <a:pt x="0" y="6722"/>
                    <a:pt x="111" y="6833"/>
                    <a:pt x="250" y="6833"/>
                  </a:cubicBezTo>
                  <a:lnTo>
                    <a:pt x="13907" y="6833"/>
                  </a:lnTo>
                  <a:cubicBezTo>
                    <a:pt x="14046" y="6833"/>
                    <a:pt x="14157" y="6722"/>
                    <a:pt x="14157" y="6590"/>
                  </a:cubicBezTo>
                  <a:lnTo>
                    <a:pt x="14157" y="1"/>
                  </a:lnTo>
                  <a:close/>
                </a:path>
              </a:pathLst>
            </a:custGeom>
            <a:solidFill>
              <a:srgbClr val="CBD6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CA4A"/>
                </a:solidFill>
              </a:endParaRPr>
            </a:p>
          </p:txBody>
        </p:sp>
        <p:sp>
          <p:nvSpPr>
            <p:cNvPr id="22" name="Google Shape;7070;p77">
              <a:extLst>
                <a:ext uri="{FF2B5EF4-FFF2-40B4-BE49-F238E27FC236}">
                  <a16:creationId xmlns:a16="http://schemas.microsoft.com/office/drawing/2014/main" id="{9D5D5C11-18BB-A648-A514-06404F2ADABB}"/>
                </a:ext>
              </a:extLst>
            </p:cNvPr>
            <p:cNvSpPr/>
            <p:nvPr/>
          </p:nvSpPr>
          <p:spPr>
            <a:xfrm>
              <a:off x="3552353" y="3121424"/>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50" name="Google Shape;7070;p77">
              <a:extLst>
                <a:ext uri="{FF2B5EF4-FFF2-40B4-BE49-F238E27FC236}">
                  <a16:creationId xmlns:a16="http://schemas.microsoft.com/office/drawing/2014/main" id="{764B156C-72B0-334D-9CA8-7980C726350A}"/>
                </a:ext>
              </a:extLst>
            </p:cNvPr>
            <p:cNvSpPr/>
            <p:nvPr/>
          </p:nvSpPr>
          <p:spPr>
            <a:xfrm>
              <a:off x="3552858" y="3260799"/>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51" name="Google Shape;7071;p77">
              <a:extLst>
                <a:ext uri="{FF2B5EF4-FFF2-40B4-BE49-F238E27FC236}">
                  <a16:creationId xmlns:a16="http://schemas.microsoft.com/office/drawing/2014/main" id="{36325F21-86DF-A14C-AE25-5AD7669CC333}"/>
                </a:ext>
              </a:extLst>
            </p:cNvPr>
            <p:cNvSpPr/>
            <p:nvPr/>
          </p:nvSpPr>
          <p:spPr>
            <a:xfrm>
              <a:off x="3552858" y="3401600"/>
              <a:ext cx="2038262" cy="69965"/>
            </a:xfrm>
            <a:custGeom>
              <a:avLst/>
              <a:gdLst/>
              <a:ahLst/>
              <a:cxnLst/>
              <a:rect l="l" t="t" r="r" b="b"/>
              <a:pathLst>
                <a:path w="14158" h="486" extrusionOk="0">
                  <a:moveTo>
                    <a:pt x="0" y="0"/>
                  </a:moveTo>
                  <a:lnTo>
                    <a:pt x="0" y="486"/>
                  </a:lnTo>
                  <a:lnTo>
                    <a:pt x="14157" y="486"/>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52" name="Google Shape;7072;p77">
              <a:extLst>
                <a:ext uri="{FF2B5EF4-FFF2-40B4-BE49-F238E27FC236}">
                  <a16:creationId xmlns:a16="http://schemas.microsoft.com/office/drawing/2014/main" id="{67680983-66CD-A940-9DE0-FEEC79D57D2E}"/>
                </a:ext>
              </a:extLst>
            </p:cNvPr>
            <p:cNvSpPr/>
            <p:nvPr/>
          </p:nvSpPr>
          <p:spPr>
            <a:xfrm>
              <a:off x="3550369" y="3552032"/>
              <a:ext cx="2038262" cy="69965"/>
            </a:xfrm>
            <a:custGeom>
              <a:avLst/>
              <a:gdLst/>
              <a:ahLst/>
              <a:cxnLst/>
              <a:rect l="l" t="t" r="r" b="b"/>
              <a:pathLst>
                <a:path w="14158" h="486" extrusionOk="0">
                  <a:moveTo>
                    <a:pt x="0" y="0"/>
                  </a:moveTo>
                  <a:lnTo>
                    <a:pt x="0" y="243"/>
                  </a:lnTo>
                  <a:cubicBezTo>
                    <a:pt x="0" y="375"/>
                    <a:pt x="111" y="486"/>
                    <a:pt x="250" y="486"/>
                  </a:cubicBezTo>
                  <a:lnTo>
                    <a:pt x="13907" y="486"/>
                  </a:lnTo>
                  <a:cubicBezTo>
                    <a:pt x="14046" y="486"/>
                    <a:pt x="14157" y="375"/>
                    <a:pt x="14157" y="243"/>
                  </a:cubicBez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23" name="Google Shape;7070;p77">
              <a:extLst>
                <a:ext uri="{FF2B5EF4-FFF2-40B4-BE49-F238E27FC236}">
                  <a16:creationId xmlns:a16="http://schemas.microsoft.com/office/drawing/2014/main" id="{EC84875B-9C0D-4142-A1B1-B42B2377806D}"/>
                </a:ext>
              </a:extLst>
            </p:cNvPr>
            <p:cNvSpPr/>
            <p:nvPr/>
          </p:nvSpPr>
          <p:spPr>
            <a:xfrm>
              <a:off x="3551848" y="2953669"/>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grpSp>
      <p:grpSp>
        <p:nvGrpSpPr>
          <p:cNvPr id="26" name="Group 25">
            <a:extLst>
              <a:ext uri="{FF2B5EF4-FFF2-40B4-BE49-F238E27FC236}">
                <a16:creationId xmlns:a16="http://schemas.microsoft.com/office/drawing/2014/main" id="{E53271C0-610D-F842-9FAC-0F6CFFD8DA22}"/>
              </a:ext>
            </a:extLst>
          </p:cNvPr>
          <p:cNvGrpSpPr/>
          <p:nvPr/>
        </p:nvGrpSpPr>
        <p:grpSpPr>
          <a:xfrm>
            <a:off x="3550369" y="2272665"/>
            <a:ext cx="2040751" cy="993347"/>
            <a:chOff x="3550369" y="2628650"/>
            <a:chExt cx="2040751" cy="993347"/>
          </a:xfrm>
        </p:grpSpPr>
        <p:sp>
          <p:nvSpPr>
            <p:cNvPr id="27" name="Google Shape;7061;p77">
              <a:extLst>
                <a:ext uri="{FF2B5EF4-FFF2-40B4-BE49-F238E27FC236}">
                  <a16:creationId xmlns:a16="http://schemas.microsoft.com/office/drawing/2014/main" id="{6EF1E8D1-7571-D641-9024-7BB7424EC53B}"/>
                </a:ext>
              </a:extLst>
            </p:cNvPr>
            <p:cNvSpPr/>
            <p:nvPr/>
          </p:nvSpPr>
          <p:spPr>
            <a:xfrm>
              <a:off x="3552858" y="2628650"/>
              <a:ext cx="2038262" cy="983716"/>
            </a:xfrm>
            <a:custGeom>
              <a:avLst/>
              <a:gdLst/>
              <a:ahLst/>
              <a:cxnLst/>
              <a:rect l="l" t="t" r="r" b="b"/>
              <a:pathLst>
                <a:path w="14158" h="6833" extrusionOk="0">
                  <a:moveTo>
                    <a:pt x="0" y="1"/>
                  </a:moveTo>
                  <a:lnTo>
                    <a:pt x="0" y="6590"/>
                  </a:lnTo>
                  <a:cubicBezTo>
                    <a:pt x="0" y="6722"/>
                    <a:pt x="111" y="6833"/>
                    <a:pt x="250" y="6833"/>
                  </a:cubicBezTo>
                  <a:lnTo>
                    <a:pt x="13907" y="6833"/>
                  </a:lnTo>
                  <a:cubicBezTo>
                    <a:pt x="14046" y="6833"/>
                    <a:pt x="14157" y="6722"/>
                    <a:pt x="14157" y="6590"/>
                  </a:cubicBezTo>
                  <a:lnTo>
                    <a:pt x="14157" y="1"/>
                  </a:lnTo>
                  <a:close/>
                </a:path>
              </a:pathLst>
            </a:custGeom>
            <a:solidFill>
              <a:srgbClr val="CBD6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CA4A"/>
                </a:solidFill>
              </a:endParaRPr>
            </a:p>
          </p:txBody>
        </p:sp>
        <p:sp>
          <p:nvSpPr>
            <p:cNvPr id="28" name="Google Shape;7070;p77">
              <a:extLst>
                <a:ext uri="{FF2B5EF4-FFF2-40B4-BE49-F238E27FC236}">
                  <a16:creationId xmlns:a16="http://schemas.microsoft.com/office/drawing/2014/main" id="{8B4D03CC-4BA8-6249-B177-2B1046A95958}"/>
                </a:ext>
              </a:extLst>
            </p:cNvPr>
            <p:cNvSpPr/>
            <p:nvPr/>
          </p:nvSpPr>
          <p:spPr>
            <a:xfrm>
              <a:off x="3552353" y="3121424"/>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29" name="Google Shape;7070;p77">
              <a:extLst>
                <a:ext uri="{FF2B5EF4-FFF2-40B4-BE49-F238E27FC236}">
                  <a16:creationId xmlns:a16="http://schemas.microsoft.com/office/drawing/2014/main" id="{26C3BF5E-D938-C54D-8A3C-57B5216ED8C0}"/>
                </a:ext>
              </a:extLst>
            </p:cNvPr>
            <p:cNvSpPr/>
            <p:nvPr/>
          </p:nvSpPr>
          <p:spPr>
            <a:xfrm>
              <a:off x="3552858" y="3260799"/>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30" name="Google Shape;7071;p77">
              <a:extLst>
                <a:ext uri="{FF2B5EF4-FFF2-40B4-BE49-F238E27FC236}">
                  <a16:creationId xmlns:a16="http://schemas.microsoft.com/office/drawing/2014/main" id="{E838FDF9-71CD-534E-8F25-AD5FE3096D3C}"/>
                </a:ext>
              </a:extLst>
            </p:cNvPr>
            <p:cNvSpPr/>
            <p:nvPr/>
          </p:nvSpPr>
          <p:spPr>
            <a:xfrm>
              <a:off x="3552858" y="3401600"/>
              <a:ext cx="2038262" cy="69965"/>
            </a:xfrm>
            <a:custGeom>
              <a:avLst/>
              <a:gdLst/>
              <a:ahLst/>
              <a:cxnLst/>
              <a:rect l="l" t="t" r="r" b="b"/>
              <a:pathLst>
                <a:path w="14158" h="486" extrusionOk="0">
                  <a:moveTo>
                    <a:pt x="0" y="0"/>
                  </a:moveTo>
                  <a:lnTo>
                    <a:pt x="0" y="486"/>
                  </a:lnTo>
                  <a:lnTo>
                    <a:pt x="14157" y="486"/>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CA4A"/>
                </a:solidFill>
              </a:endParaRPr>
            </a:p>
          </p:txBody>
        </p:sp>
        <p:sp>
          <p:nvSpPr>
            <p:cNvPr id="31" name="Google Shape;7072;p77">
              <a:extLst>
                <a:ext uri="{FF2B5EF4-FFF2-40B4-BE49-F238E27FC236}">
                  <a16:creationId xmlns:a16="http://schemas.microsoft.com/office/drawing/2014/main" id="{F9A25B63-FC00-DB4B-A50E-86630B4CBE52}"/>
                </a:ext>
              </a:extLst>
            </p:cNvPr>
            <p:cNvSpPr/>
            <p:nvPr/>
          </p:nvSpPr>
          <p:spPr>
            <a:xfrm>
              <a:off x="3550369" y="3552032"/>
              <a:ext cx="2038262" cy="69965"/>
            </a:xfrm>
            <a:custGeom>
              <a:avLst/>
              <a:gdLst/>
              <a:ahLst/>
              <a:cxnLst/>
              <a:rect l="l" t="t" r="r" b="b"/>
              <a:pathLst>
                <a:path w="14158" h="486" extrusionOk="0">
                  <a:moveTo>
                    <a:pt x="0" y="0"/>
                  </a:moveTo>
                  <a:lnTo>
                    <a:pt x="0" y="243"/>
                  </a:lnTo>
                  <a:cubicBezTo>
                    <a:pt x="0" y="375"/>
                    <a:pt x="111" y="486"/>
                    <a:pt x="250" y="486"/>
                  </a:cubicBezTo>
                  <a:lnTo>
                    <a:pt x="13907" y="486"/>
                  </a:lnTo>
                  <a:cubicBezTo>
                    <a:pt x="14046" y="486"/>
                    <a:pt x="14157" y="375"/>
                    <a:pt x="14157" y="243"/>
                  </a:cubicBez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32" name="Google Shape;7070;p77">
              <a:extLst>
                <a:ext uri="{FF2B5EF4-FFF2-40B4-BE49-F238E27FC236}">
                  <a16:creationId xmlns:a16="http://schemas.microsoft.com/office/drawing/2014/main" id="{6967A665-DA1E-264E-BEA5-675B17FF34E6}"/>
                </a:ext>
              </a:extLst>
            </p:cNvPr>
            <p:cNvSpPr/>
            <p:nvPr/>
          </p:nvSpPr>
          <p:spPr>
            <a:xfrm>
              <a:off x="3551848" y="2953669"/>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grpSp>
      <p:sp>
        <p:nvSpPr>
          <p:cNvPr id="930" name="Google Shape;930;p56"/>
          <p:cNvSpPr txBox="1">
            <a:spLocks noGrp="1"/>
          </p:cNvSpPr>
          <p:nvPr>
            <p:ph type="subTitle" idx="1"/>
          </p:nvPr>
        </p:nvSpPr>
        <p:spPr>
          <a:xfrm>
            <a:off x="726725" y="1838362"/>
            <a:ext cx="2410800" cy="572700"/>
          </a:xfrm>
          <a:prstGeom prst="rect">
            <a:avLst/>
          </a:prstGeom>
        </p:spPr>
        <p:txBody>
          <a:bodyPr spcFirstLastPara="1" wrap="square" lIns="91425" tIns="91425" rIns="91425" bIns="91425" anchor="t" anchorCtr="0">
            <a:noAutofit/>
          </a:bodyPr>
          <a:lstStyle/>
          <a:p>
            <a:pPr marL="0" lvl="0" indent="0">
              <a:spcAft>
                <a:spcPts val="1600"/>
              </a:spcAft>
            </a:pPr>
            <a:r>
              <a:rPr lang="en-US" sz="2400" b="1" dirty="0">
                <a:solidFill>
                  <a:srgbClr val="FFCA4A"/>
                </a:solidFill>
              </a:rPr>
              <a:t>Objective</a:t>
            </a:r>
            <a:endParaRPr sz="2400" dirty="0"/>
          </a:p>
        </p:txBody>
      </p:sp>
      <p:sp>
        <p:nvSpPr>
          <p:cNvPr id="4" name="Rectangle 3">
            <a:extLst>
              <a:ext uri="{FF2B5EF4-FFF2-40B4-BE49-F238E27FC236}">
                <a16:creationId xmlns:a16="http://schemas.microsoft.com/office/drawing/2014/main" id="{8D0C6141-9DF5-9B4C-859E-2B47A776F900}"/>
              </a:ext>
            </a:extLst>
          </p:cNvPr>
          <p:cNvSpPr/>
          <p:nvPr/>
        </p:nvSpPr>
        <p:spPr>
          <a:xfrm>
            <a:off x="6173865" y="2309378"/>
            <a:ext cx="2687331" cy="1200329"/>
          </a:xfrm>
          <a:prstGeom prst="rect">
            <a:avLst/>
          </a:prstGeom>
        </p:spPr>
        <p:txBody>
          <a:bodyPr wrap="square">
            <a:spAutoFit/>
          </a:bodyPr>
          <a:lstStyle/>
          <a:p>
            <a:pPr algn="ctr"/>
            <a:r>
              <a:rPr lang="en-US" sz="1800" dirty="0">
                <a:solidFill>
                  <a:schemeClr val="bg1"/>
                </a:solidFill>
              </a:rPr>
              <a:t>Regression </a:t>
            </a:r>
          </a:p>
          <a:p>
            <a:pPr algn="ctr"/>
            <a:r>
              <a:rPr lang="en-US" sz="1800" b="1" dirty="0">
                <a:solidFill>
                  <a:srgbClr val="FFCA4A"/>
                </a:solidFill>
              </a:rPr>
              <a:t>Random Forest Regressor</a:t>
            </a:r>
            <a:r>
              <a:rPr lang="en-US" sz="1800" dirty="0"/>
              <a:t> </a:t>
            </a:r>
          </a:p>
          <a:p>
            <a:endParaRPr lang="en-US" sz="1800" dirty="0"/>
          </a:p>
        </p:txBody>
      </p:sp>
      <p:sp>
        <p:nvSpPr>
          <p:cNvPr id="7" name="Rectangle 6">
            <a:extLst>
              <a:ext uri="{FF2B5EF4-FFF2-40B4-BE49-F238E27FC236}">
                <a16:creationId xmlns:a16="http://schemas.microsoft.com/office/drawing/2014/main" id="{F02CC73A-42BD-0140-8402-FC6CBAE79B60}"/>
              </a:ext>
            </a:extLst>
          </p:cNvPr>
          <p:cNvSpPr/>
          <p:nvPr/>
        </p:nvSpPr>
        <p:spPr>
          <a:xfrm>
            <a:off x="6878572" y="1940046"/>
            <a:ext cx="1277915" cy="461665"/>
          </a:xfrm>
          <a:prstGeom prst="rect">
            <a:avLst/>
          </a:prstGeom>
        </p:spPr>
        <p:txBody>
          <a:bodyPr wrap="none">
            <a:spAutoFit/>
          </a:bodyPr>
          <a:lstStyle/>
          <a:p>
            <a:pPr algn="ctr"/>
            <a:r>
              <a:rPr lang="en-US" sz="2400" b="1" dirty="0">
                <a:solidFill>
                  <a:srgbClr val="FFCA4A"/>
                </a:solidFill>
              </a:rPr>
              <a:t>Method</a:t>
            </a:r>
          </a:p>
        </p:txBody>
      </p:sp>
      <p:sp>
        <p:nvSpPr>
          <p:cNvPr id="24" name="Rectangle 23">
            <a:extLst>
              <a:ext uri="{FF2B5EF4-FFF2-40B4-BE49-F238E27FC236}">
                <a16:creationId xmlns:a16="http://schemas.microsoft.com/office/drawing/2014/main" id="{AB234AA7-47D4-934C-A959-755E2B9AE781}"/>
              </a:ext>
            </a:extLst>
          </p:cNvPr>
          <p:cNvSpPr/>
          <p:nvPr/>
        </p:nvSpPr>
        <p:spPr>
          <a:xfrm>
            <a:off x="619106" y="2309378"/>
            <a:ext cx="2687331" cy="646331"/>
          </a:xfrm>
          <a:prstGeom prst="rect">
            <a:avLst/>
          </a:prstGeom>
        </p:spPr>
        <p:txBody>
          <a:bodyPr wrap="square">
            <a:spAutoFit/>
          </a:bodyPr>
          <a:lstStyle/>
          <a:p>
            <a:pPr algn="ctr"/>
            <a:r>
              <a:rPr lang="en-US" sz="1800" dirty="0">
                <a:solidFill>
                  <a:schemeClr val="bg1"/>
                </a:solidFill>
              </a:rPr>
              <a:t>Build a model</a:t>
            </a:r>
          </a:p>
          <a:p>
            <a:pPr algn="ctr"/>
            <a:r>
              <a:rPr lang="en-US" sz="1800" dirty="0">
                <a:solidFill>
                  <a:schemeClr val="bg1"/>
                </a:solidFill>
              </a:rPr>
              <a:t>to predict revenue</a:t>
            </a:r>
          </a:p>
        </p:txBody>
      </p:sp>
      <p:grpSp>
        <p:nvGrpSpPr>
          <p:cNvPr id="3" name="Group 2">
            <a:extLst>
              <a:ext uri="{FF2B5EF4-FFF2-40B4-BE49-F238E27FC236}">
                <a16:creationId xmlns:a16="http://schemas.microsoft.com/office/drawing/2014/main" id="{C2B6BF06-E314-BD4D-AE88-2D696ED91743}"/>
              </a:ext>
            </a:extLst>
          </p:cNvPr>
          <p:cNvGrpSpPr/>
          <p:nvPr/>
        </p:nvGrpSpPr>
        <p:grpSpPr>
          <a:xfrm>
            <a:off x="3550369" y="1810969"/>
            <a:ext cx="2038262" cy="983716"/>
            <a:chOff x="3552858" y="2207261"/>
            <a:chExt cx="2038262" cy="983716"/>
          </a:xfrm>
        </p:grpSpPr>
        <p:sp>
          <p:nvSpPr>
            <p:cNvPr id="42" name="Google Shape;7062;p77">
              <a:extLst>
                <a:ext uri="{FF2B5EF4-FFF2-40B4-BE49-F238E27FC236}">
                  <a16:creationId xmlns:a16="http://schemas.microsoft.com/office/drawing/2014/main" id="{D8215E3A-B09D-344D-8ABF-DD46B222466A}"/>
                </a:ext>
              </a:extLst>
            </p:cNvPr>
            <p:cNvSpPr/>
            <p:nvPr/>
          </p:nvSpPr>
          <p:spPr>
            <a:xfrm>
              <a:off x="3552858" y="2207261"/>
              <a:ext cx="2038262" cy="983716"/>
            </a:xfrm>
            <a:custGeom>
              <a:avLst/>
              <a:gdLst/>
              <a:ahLst/>
              <a:cxnLst/>
              <a:rect l="l" t="t" r="r" b="b"/>
              <a:pathLst>
                <a:path w="14158" h="6833" extrusionOk="0">
                  <a:moveTo>
                    <a:pt x="250" y="1"/>
                  </a:moveTo>
                  <a:cubicBezTo>
                    <a:pt x="111" y="1"/>
                    <a:pt x="0" y="112"/>
                    <a:pt x="0" y="243"/>
                  </a:cubicBezTo>
                  <a:lnTo>
                    <a:pt x="0" y="6590"/>
                  </a:lnTo>
                  <a:cubicBezTo>
                    <a:pt x="0" y="6722"/>
                    <a:pt x="111" y="6833"/>
                    <a:pt x="250" y="6833"/>
                  </a:cubicBezTo>
                  <a:lnTo>
                    <a:pt x="13907" y="6833"/>
                  </a:lnTo>
                  <a:cubicBezTo>
                    <a:pt x="14046" y="6833"/>
                    <a:pt x="14157" y="6722"/>
                    <a:pt x="14157" y="6590"/>
                  </a:cubicBezTo>
                  <a:lnTo>
                    <a:pt x="14157" y="243"/>
                  </a:lnTo>
                  <a:cubicBezTo>
                    <a:pt x="14157" y="112"/>
                    <a:pt x="14046" y="1"/>
                    <a:pt x="13907" y="1"/>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3" name="Google Shape;7063;p77">
              <a:extLst>
                <a:ext uri="{FF2B5EF4-FFF2-40B4-BE49-F238E27FC236}">
                  <a16:creationId xmlns:a16="http://schemas.microsoft.com/office/drawing/2014/main" id="{CD7BCB0E-AA39-9249-899C-E5024BFA41CC}"/>
                </a:ext>
              </a:extLst>
            </p:cNvPr>
            <p:cNvSpPr/>
            <p:nvPr/>
          </p:nvSpPr>
          <p:spPr>
            <a:xfrm>
              <a:off x="3658671" y="2313080"/>
              <a:ext cx="1826488" cy="772084"/>
            </a:xfrm>
            <a:custGeom>
              <a:avLst/>
              <a:gdLst/>
              <a:ahLst/>
              <a:cxnLst/>
              <a:rect l="l" t="t" r="r" b="b"/>
              <a:pathLst>
                <a:path w="12687" h="5363" extrusionOk="0">
                  <a:moveTo>
                    <a:pt x="3796" y="486"/>
                  </a:moveTo>
                  <a:cubicBezTo>
                    <a:pt x="3888" y="486"/>
                    <a:pt x="3939" y="606"/>
                    <a:pt x="3878" y="681"/>
                  </a:cubicBezTo>
                  <a:cubicBezTo>
                    <a:pt x="2935" y="1846"/>
                    <a:pt x="2935" y="3518"/>
                    <a:pt x="3878" y="4676"/>
                  </a:cubicBezTo>
                  <a:cubicBezTo>
                    <a:pt x="3940" y="4759"/>
                    <a:pt x="3885" y="4877"/>
                    <a:pt x="3788" y="4877"/>
                  </a:cubicBezTo>
                  <a:lnTo>
                    <a:pt x="1443" y="4877"/>
                  </a:lnTo>
                  <a:cubicBezTo>
                    <a:pt x="1346" y="4398"/>
                    <a:pt x="972" y="4024"/>
                    <a:pt x="493" y="3927"/>
                  </a:cubicBezTo>
                  <a:lnTo>
                    <a:pt x="493" y="1437"/>
                  </a:lnTo>
                  <a:cubicBezTo>
                    <a:pt x="972" y="1340"/>
                    <a:pt x="1346" y="965"/>
                    <a:pt x="1443" y="486"/>
                  </a:cubicBezTo>
                  <a:lnTo>
                    <a:pt x="3788" y="486"/>
                  </a:lnTo>
                  <a:cubicBezTo>
                    <a:pt x="3790" y="486"/>
                    <a:pt x="3793" y="486"/>
                    <a:pt x="3796" y="486"/>
                  </a:cubicBezTo>
                  <a:close/>
                  <a:moveTo>
                    <a:pt x="11251" y="486"/>
                  </a:moveTo>
                  <a:cubicBezTo>
                    <a:pt x="11348" y="972"/>
                    <a:pt x="11723" y="1347"/>
                    <a:pt x="12201" y="1444"/>
                  </a:cubicBezTo>
                  <a:lnTo>
                    <a:pt x="12201" y="3927"/>
                  </a:lnTo>
                  <a:cubicBezTo>
                    <a:pt x="11723" y="4024"/>
                    <a:pt x="11348" y="4398"/>
                    <a:pt x="11251" y="4884"/>
                  </a:cubicBezTo>
                  <a:lnTo>
                    <a:pt x="8900" y="4884"/>
                  </a:lnTo>
                  <a:cubicBezTo>
                    <a:pt x="8796" y="4884"/>
                    <a:pt x="8740" y="4766"/>
                    <a:pt x="8803" y="4683"/>
                  </a:cubicBezTo>
                  <a:cubicBezTo>
                    <a:pt x="9753" y="3518"/>
                    <a:pt x="9753" y="1853"/>
                    <a:pt x="8803" y="688"/>
                  </a:cubicBezTo>
                  <a:cubicBezTo>
                    <a:pt x="8740" y="604"/>
                    <a:pt x="8796" y="486"/>
                    <a:pt x="8900" y="486"/>
                  </a:cubicBezTo>
                  <a:close/>
                  <a:moveTo>
                    <a:pt x="1221" y="1"/>
                  </a:moveTo>
                  <a:cubicBezTo>
                    <a:pt x="1083" y="1"/>
                    <a:pt x="979" y="105"/>
                    <a:pt x="979" y="244"/>
                  </a:cubicBezTo>
                  <a:cubicBezTo>
                    <a:pt x="979" y="646"/>
                    <a:pt x="646" y="972"/>
                    <a:pt x="243" y="972"/>
                  </a:cubicBezTo>
                  <a:cubicBezTo>
                    <a:pt x="112" y="972"/>
                    <a:pt x="1" y="1083"/>
                    <a:pt x="1" y="1222"/>
                  </a:cubicBezTo>
                  <a:lnTo>
                    <a:pt x="1" y="4149"/>
                  </a:lnTo>
                  <a:cubicBezTo>
                    <a:pt x="1" y="4281"/>
                    <a:pt x="112" y="4392"/>
                    <a:pt x="243" y="4392"/>
                  </a:cubicBezTo>
                  <a:cubicBezTo>
                    <a:pt x="646" y="4392"/>
                    <a:pt x="979" y="4718"/>
                    <a:pt x="979" y="5120"/>
                  </a:cubicBezTo>
                  <a:cubicBezTo>
                    <a:pt x="979" y="5259"/>
                    <a:pt x="1083" y="5363"/>
                    <a:pt x="1221" y="5363"/>
                  </a:cubicBezTo>
                  <a:lnTo>
                    <a:pt x="11466" y="5363"/>
                  </a:lnTo>
                  <a:cubicBezTo>
                    <a:pt x="11605" y="5363"/>
                    <a:pt x="11709" y="5259"/>
                    <a:pt x="11709" y="5120"/>
                  </a:cubicBezTo>
                  <a:cubicBezTo>
                    <a:pt x="11709" y="4718"/>
                    <a:pt x="12042" y="4392"/>
                    <a:pt x="12444" y="4392"/>
                  </a:cubicBezTo>
                  <a:cubicBezTo>
                    <a:pt x="12576" y="4392"/>
                    <a:pt x="12687" y="4281"/>
                    <a:pt x="12687" y="4149"/>
                  </a:cubicBezTo>
                  <a:lnTo>
                    <a:pt x="12687" y="1222"/>
                  </a:lnTo>
                  <a:cubicBezTo>
                    <a:pt x="12687" y="1083"/>
                    <a:pt x="12576" y="972"/>
                    <a:pt x="12444" y="972"/>
                  </a:cubicBezTo>
                  <a:cubicBezTo>
                    <a:pt x="12042" y="972"/>
                    <a:pt x="11709" y="646"/>
                    <a:pt x="11709" y="244"/>
                  </a:cubicBezTo>
                  <a:cubicBezTo>
                    <a:pt x="11709" y="105"/>
                    <a:pt x="11605" y="1"/>
                    <a:pt x="11466" y="1"/>
                  </a:cubicBezTo>
                  <a:close/>
                </a:path>
              </a:pathLst>
            </a:custGeom>
            <a:solidFill>
              <a:srgbClr val="8F9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4" name="Google Shape;7064;p77">
              <a:extLst>
                <a:ext uri="{FF2B5EF4-FFF2-40B4-BE49-F238E27FC236}">
                  <a16:creationId xmlns:a16="http://schemas.microsoft.com/office/drawing/2014/main" id="{6E15F9F4-9D04-0E41-B7F1-0472C6518038}"/>
                </a:ext>
              </a:extLst>
            </p:cNvPr>
            <p:cNvSpPr/>
            <p:nvPr/>
          </p:nvSpPr>
          <p:spPr>
            <a:xfrm>
              <a:off x="4185873" y="2313080"/>
              <a:ext cx="772084" cy="773093"/>
            </a:xfrm>
            <a:custGeom>
              <a:avLst/>
              <a:gdLst/>
              <a:ahLst/>
              <a:cxnLst/>
              <a:rect l="l" t="t" r="r" b="b"/>
              <a:pathLst>
                <a:path w="5363" h="5370" extrusionOk="0">
                  <a:moveTo>
                    <a:pt x="2685" y="1"/>
                  </a:moveTo>
                  <a:cubicBezTo>
                    <a:pt x="1201" y="1"/>
                    <a:pt x="1" y="1201"/>
                    <a:pt x="1" y="2685"/>
                  </a:cubicBezTo>
                  <a:cubicBezTo>
                    <a:pt x="1" y="4163"/>
                    <a:pt x="1201" y="5370"/>
                    <a:pt x="2685" y="5370"/>
                  </a:cubicBezTo>
                  <a:cubicBezTo>
                    <a:pt x="4163" y="5370"/>
                    <a:pt x="5363" y="4163"/>
                    <a:pt x="5363" y="2685"/>
                  </a:cubicBezTo>
                  <a:cubicBezTo>
                    <a:pt x="5363" y="1201"/>
                    <a:pt x="4163" y="1"/>
                    <a:pt x="2685" y="1"/>
                  </a:cubicBezTo>
                  <a:close/>
                </a:path>
              </a:pathLst>
            </a:custGeom>
            <a:solidFill>
              <a:srgbClr val="809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5" name="Google Shape;7065;p77">
              <a:extLst>
                <a:ext uri="{FF2B5EF4-FFF2-40B4-BE49-F238E27FC236}">
                  <a16:creationId xmlns:a16="http://schemas.microsoft.com/office/drawing/2014/main" id="{56D09996-C3D3-F442-8337-FDCCC8EE577B}"/>
                </a:ext>
              </a:extLst>
            </p:cNvPr>
            <p:cNvSpPr/>
            <p:nvPr/>
          </p:nvSpPr>
          <p:spPr>
            <a:xfrm>
              <a:off x="4395630" y="2453732"/>
              <a:ext cx="351709" cy="491929"/>
            </a:xfrm>
            <a:custGeom>
              <a:avLst/>
              <a:gdLst/>
              <a:ahLst/>
              <a:cxnLst/>
              <a:rect l="l" t="t" r="r" b="b"/>
              <a:pathLst>
                <a:path w="2443" h="3417" extrusionOk="0">
                  <a:moveTo>
                    <a:pt x="979" y="751"/>
                  </a:moveTo>
                  <a:lnTo>
                    <a:pt x="979" y="1382"/>
                  </a:lnTo>
                  <a:cubicBezTo>
                    <a:pt x="632" y="1264"/>
                    <a:pt x="493" y="1160"/>
                    <a:pt x="493" y="1022"/>
                  </a:cubicBezTo>
                  <a:cubicBezTo>
                    <a:pt x="493" y="938"/>
                    <a:pt x="673" y="800"/>
                    <a:pt x="979" y="751"/>
                  </a:cubicBezTo>
                  <a:close/>
                  <a:moveTo>
                    <a:pt x="1471" y="2027"/>
                  </a:moveTo>
                  <a:cubicBezTo>
                    <a:pt x="1818" y="2145"/>
                    <a:pt x="1957" y="2249"/>
                    <a:pt x="1957" y="2395"/>
                  </a:cubicBezTo>
                  <a:cubicBezTo>
                    <a:pt x="1964" y="2471"/>
                    <a:pt x="1776" y="2617"/>
                    <a:pt x="1471" y="2659"/>
                  </a:cubicBezTo>
                  <a:lnTo>
                    <a:pt x="1471" y="2027"/>
                  </a:lnTo>
                  <a:close/>
                  <a:moveTo>
                    <a:pt x="1225" y="0"/>
                  </a:moveTo>
                  <a:cubicBezTo>
                    <a:pt x="1102" y="0"/>
                    <a:pt x="979" y="82"/>
                    <a:pt x="979" y="245"/>
                  </a:cubicBezTo>
                  <a:lnTo>
                    <a:pt x="979" y="259"/>
                  </a:lnTo>
                  <a:cubicBezTo>
                    <a:pt x="410" y="328"/>
                    <a:pt x="1" y="626"/>
                    <a:pt x="1" y="1022"/>
                  </a:cubicBezTo>
                  <a:cubicBezTo>
                    <a:pt x="1" y="1563"/>
                    <a:pt x="535" y="1771"/>
                    <a:pt x="979" y="1896"/>
                  </a:cubicBezTo>
                  <a:lnTo>
                    <a:pt x="979" y="2659"/>
                  </a:lnTo>
                  <a:cubicBezTo>
                    <a:pt x="673" y="2610"/>
                    <a:pt x="493" y="2471"/>
                    <a:pt x="493" y="2395"/>
                  </a:cubicBezTo>
                  <a:cubicBezTo>
                    <a:pt x="493" y="2232"/>
                    <a:pt x="370" y="2150"/>
                    <a:pt x="247" y="2150"/>
                  </a:cubicBezTo>
                  <a:cubicBezTo>
                    <a:pt x="124" y="2150"/>
                    <a:pt x="1" y="2232"/>
                    <a:pt x="1" y="2395"/>
                  </a:cubicBezTo>
                  <a:cubicBezTo>
                    <a:pt x="1" y="2783"/>
                    <a:pt x="410" y="3089"/>
                    <a:pt x="979" y="3158"/>
                  </a:cubicBezTo>
                  <a:lnTo>
                    <a:pt x="979" y="3172"/>
                  </a:lnTo>
                  <a:cubicBezTo>
                    <a:pt x="979" y="3335"/>
                    <a:pt x="1102" y="3416"/>
                    <a:pt x="1225" y="3416"/>
                  </a:cubicBezTo>
                  <a:cubicBezTo>
                    <a:pt x="1348" y="3416"/>
                    <a:pt x="1471" y="3335"/>
                    <a:pt x="1471" y="3172"/>
                  </a:cubicBezTo>
                  <a:lnTo>
                    <a:pt x="1471" y="3158"/>
                  </a:lnTo>
                  <a:cubicBezTo>
                    <a:pt x="2040" y="3089"/>
                    <a:pt x="2442" y="2783"/>
                    <a:pt x="2442" y="2395"/>
                  </a:cubicBezTo>
                  <a:cubicBezTo>
                    <a:pt x="2442" y="1847"/>
                    <a:pt x="1908" y="1639"/>
                    <a:pt x="1471" y="1521"/>
                  </a:cubicBezTo>
                  <a:lnTo>
                    <a:pt x="1471" y="751"/>
                  </a:lnTo>
                  <a:cubicBezTo>
                    <a:pt x="1776" y="800"/>
                    <a:pt x="1957" y="938"/>
                    <a:pt x="1957" y="1022"/>
                  </a:cubicBezTo>
                  <a:cubicBezTo>
                    <a:pt x="1957" y="1185"/>
                    <a:pt x="2078" y="1266"/>
                    <a:pt x="2199" y="1266"/>
                  </a:cubicBezTo>
                  <a:cubicBezTo>
                    <a:pt x="2321" y="1266"/>
                    <a:pt x="2442" y="1185"/>
                    <a:pt x="2442" y="1022"/>
                  </a:cubicBezTo>
                  <a:cubicBezTo>
                    <a:pt x="2442" y="626"/>
                    <a:pt x="2040" y="328"/>
                    <a:pt x="1471" y="259"/>
                  </a:cubicBezTo>
                  <a:lnTo>
                    <a:pt x="1471" y="245"/>
                  </a:lnTo>
                  <a:cubicBezTo>
                    <a:pt x="1471" y="82"/>
                    <a:pt x="1348" y="0"/>
                    <a:pt x="1225"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CA4A"/>
                </a:solidFill>
              </a:endParaRPr>
            </a:p>
          </p:txBody>
        </p:sp>
        <p:sp>
          <p:nvSpPr>
            <p:cNvPr id="46" name="Google Shape;7066;p77">
              <a:extLst>
                <a:ext uri="{FF2B5EF4-FFF2-40B4-BE49-F238E27FC236}">
                  <a16:creationId xmlns:a16="http://schemas.microsoft.com/office/drawing/2014/main" id="{F0F8D1C2-F2C5-1044-B434-ACF1EEB2A964}"/>
                </a:ext>
              </a:extLst>
            </p:cNvPr>
            <p:cNvSpPr/>
            <p:nvPr/>
          </p:nvSpPr>
          <p:spPr>
            <a:xfrm>
              <a:off x="3658671" y="2313080"/>
              <a:ext cx="70113" cy="70113"/>
            </a:xfrm>
            <a:custGeom>
              <a:avLst/>
              <a:gdLst/>
              <a:ahLst/>
              <a:cxnLst/>
              <a:rect l="l" t="t" r="r" b="b"/>
              <a:pathLst>
                <a:path w="487" h="487" extrusionOk="0">
                  <a:moveTo>
                    <a:pt x="243" y="1"/>
                  </a:moveTo>
                  <a:cubicBezTo>
                    <a:pt x="112" y="1"/>
                    <a:pt x="1" y="105"/>
                    <a:pt x="1" y="244"/>
                  </a:cubicBezTo>
                  <a:cubicBezTo>
                    <a:pt x="1" y="376"/>
                    <a:pt x="112" y="486"/>
                    <a:pt x="243" y="486"/>
                  </a:cubicBezTo>
                  <a:cubicBezTo>
                    <a:pt x="382" y="486"/>
                    <a:pt x="486" y="376"/>
                    <a:pt x="486" y="244"/>
                  </a:cubicBezTo>
                  <a:cubicBezTo>
                    <a:pt x="486" y="105"/>
                    <a:pt x="382" y="1"/>
                    <a:pt x="243" y="1"/>
                  </a:cubicBezTo>
                  <a:close/>
                </a:path>
              </a:pathLst>
            </a:custGeom>
            <a:solidFill>
              <a:srgbClr val="8F9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7" name="Google Shape;7067;p77">
              <a:extLst>
                <a:ext uri="{FF2B5EF4-FFF2-40B4-BE49-F238E27FC236}">
                  <a16:creationId xmlns:a16="http://schemas.microsoft.com/office/drawing/2014/main" id="{03C1C6BA-8C2C-364A-9EAA-27C1EB3AF942}"/>
                </a:ext>
              </a:extLst>
            </p:cNvPr>
            <p:cNvSpPr/>
            <p:nvPr/>
          </p:nvSpPr>
          <p:spPr>
            <a:xfrm>
              <a:off x="5415194" y="2313080"/>
              <a:ext cx="69965" cy="70113"/>
            </a:xfrm>
            <a:custGeom>
              <a:avLst/>
              <a:gdLst/>
              <a:ahLst/>
              <a:cxnLst/>
              <a:rect l="l" t="t" r="r" b="b"/>
              <a:pathLst>
                <a:path w="486" h="487" extrusionOk="0">
                  <a:moveTo>
                    <a:pt x="243" y="1"/>
                  </a:moveTo>
                  <a:cubicBezTo>
                    <a:pt x="104" y="1"/>
                    <a:pt x="0" y="105"/>
                    <a:pt x="0" y="244"/>
                  </a:cubicBezTo>
                  <a:cubicBezTo>
                    <a:pt x="0" y="376"/>
                    <a:pt x="104" y="486"/>
                    <a:pt x="243" y="486"/>
                  </a:cubicBezTo>
                  <a:cubicBezTo>
                    <a:pt x="375" y="486"/>
                    <a:pt x="486" y="376"/>
                    <a:pt x="486" y="244"/>
                  </a:cubicBezTo>
                  <a:cubicBezTo>
                    <a:pt x="486" y="105"/>
                    <a:pt x="375" y="1"/>
                    <a:pt x="243" y="1"/>
                  </a:cubicBezTo>
                  <a:close/>
                </a:path>
              </a:pathLst>
            </a:custGeom>
            <a:solidFill>
              <a:srgbClr val="8F9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8" name="Google Shape;7068;p77">
              <a:extLst>
                <a:ext uri="{FF2B5EF4-FFF2-40B4-BE49-F238E27FC236}">
                  <a16:creationId xmlns:a16="http://schemas.microsoft.com/office/drawing/2014/main" id="{1D4532B2-BCA2-6445-B90B-37E6AC117634}"/>
                </a:ext>
              </a:extLst>
            </p:cNvPr>
            <p:cNvSpPr/>
            <p:nvPr/>
          </p:nvSpPr>
          <p:spPr>
            <a:xfrm>
              <a:off x="3658671" y="3015199"/>
              <a:ext cx="70113" cy="69965"/>
            </a:xfrm>
            <a:custGeom>
              <a:avLst/>
              <a:gdLst/>
              <a:ahLst/>
              <a:cxnLst/>
              <a:rect l="l" t="t" r="r" b="b"/>
              <a:pathLst>
                <a:path w="487" h="486" extrusionOk="0">
                  <a:moveTo>
                    <a:pt x="243" y="0"/>
                  </a:moveTo>
                  <a:cubicBezTo>
                    <a:pt x="112" y="0"/>
                    <a:pt x="1" y="111"/>
                    <a:pt x="1" y="243"/>
                  </a:cubicBezTo>
                  <a:cubicBezTo>
                    <a:pt x="1" y="382"/>
                    <a:pt x="112" y="486"/>
                    <a:pt x="243" y="486"/>
                  </a:cubicBezTo>
                  <a:cubicBezTo>
                    <a:pt x="382" y="486"/>
                    <a:pt x="486" y="382"/>
                    <a:pt x="486" y="243"/>
                  </a:cubicBezTo>
                  <a:cubicBezTo>
                    <a:pt x="486" y="111"/>
                    <a:pt x="382" y="0"/>
                    <a:pt x="243" y="0"/>
                  </a:cubicBezTo>
                  <a:close/>
                </a:path>
              </a:pathLst>
            </a:custGeom>
            <a:solidFill>
              <a:srgbClr val="8F9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9" name="Google Shape;7069;p77">
              <a:extLst>
                <a:ext uri="{FF2B5EF4-FFF2-40B4-BE49-F238E27FC236}">
                  <a16:creationId xmlns:a16="http://schemas.microsoft.com/office/drawing/2014/main" id="{262D82FC-A44B-DA42-9412-B7992C78BCAC}"/>
                </a:ext>
              </a:extLst>
            </p:cNvPr>
            <p:cNvSpPr/>
            <p:nvPr/>
          </p:nvSpPr>
          <p:spPr>
            <a:xfrm>
              <a:off x="5415194" y="3015199"/>
              <a:ext cx="69965" cy="69965"/>
            </a:xfrm>
            <a:custGeom>
              <a:avLst/>
              <a:gdLst/>
              <a:ahLst/>
              <a:cxnLst/>
              <a:rect l="l" t="t" r="r" b="b"/>
              <a:pathLst>
                <a:path w="486" h="486" extrusionOk="0">
                  <a:moveTo>
                    <a:pt x="243" y="0"/>
                  </a:moveTo>
                  <a:cubicBezTo>
                    <a:pt x="104" y="0"/>
                    <a:pt x="0" y="111"/>
                    <a:pt x="0" y="243"/>
                  </a:cubicBezTo>
                  <a:cubicBezTo>
                    <a:pt x="0" y="382"/>
                    <a:pt x="104" y="486"/>
                    <a:pt x="243" y="486"/>
                  </a:cubicBezTo>
                  <a:cubicBezTo>
                    <a:pt x="375" y="486"/>
                    <a:pt x="486" y="382"/>
                    <a:pt x="486" y="243"/>
                  </a:cubicBezTo>
                  <a:cubicBezTo>
                    <a:pt x="486" y="111"/>
                    <a:pt x="375" y="0"/>
                    <a:pt x="243" y="0"/>
                  </a:cubicBezTo>
                  <a:close/>
                </a:path>
              </a:pathLst>
            </a:custGeom>
            <a:solidFill>
              <a:srgbClr val="8F9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grpSp>
    </p:spTree>
    <p:extLst>
      <p:ext uri="{BB962C8B-B14F-4D97-AF65-F5344CB8AC3E}">
        <p14:creationId xmlns:p14="http://schemas.microsoft.com/office/powerpoint/2010/main" val="369046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50" advClick="0" advTm="200">
        <p159:morph option="byObject"/>
      </p:transition>
    </mc:Choice>
    <mc:Fallback xmlns="">
      <p:transition advClick="0" advTm="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7778E-6 -8.64198E-7 L -2.77778E-6 -0.06111 " pathEditMode="relative" rAng="0" ptsTypes="AA">
                                      <p:cBhvr>
                                        <p:cTn id="6" dur="1000" fill="hold"/>
                                        <p:tgtEl>
                                          <p:spTgt spid="3"/>
                                        </p:tgtEl>
                                        <p:attrNameLst>
                                          <p:attrName>ppt_x</p:attrName>
                                          <p:attrName>ppt_y</p:attrName>
                                        </p:attrNameLst>
                                      </p:cBhvr>
                                      <p:rCtr x="0" y="-3056"/>
                                    </p:animMotion>
                                  </p:childTnLst>
                                </p:cTn>
                              </p:par>
                              <p:par>
                                <p:cTn id="7" presetID="42" presetClass="path" presetSubtype="0" accel="50000" decel="50000" fill="hold" nodeType="withEffect">
                                  <p:stCondLst>
                                    <p:cond delay="0"/>
                                  </p:stCondLst>
                                  <p:childTnLst>
                                    <p:animMotion origin="layout" path="M -0.00018 -0.05524 L 3.61111E-6 -4.32099E-6 " pathEditMode="relative" rAng="0" ptsTypes="AA">
                                      <p:cBhvr>
                                        <p:cTn id="8" dur="1000" fill="hold"/>
                                        <p:tgtEl>
                                          <p:spTgt spid="2"/>
                                        </p:tgtEl>
                                        <p:attrNameLst>
                                          <p:attrName>ppt_x</p:attrName>
                                          <p:attrName>ppt_y</p:attrName>
                                        </p:attrNameLst>
                                      </p:cBhvr>
                                      <p:rCtr x="0" y="2747"/>
                                    </p:animMotion>
                                  </p:childTnLst>
                                </p:cTn>
                              </p:par>
                              <p:par>
                                <p:cTn id="9" presetID="10" presetClass="entr" presetSubtype="0" fill="hold" nodeType="withEffect">
                                  <p:stCondLst>
                                    <p:cond delay="0"/>
                                  </p:stCondLst>
                                  <p:childTnLst>
                                    <p:set>
                                      <p:cBhvr>
                                        <p:cTn id="10" dur="1" fill="hold">
                                          <p:stCondLst>
                                            <p:cond delay="0"/>
                                          </p:stCondLst>
                                        </p:cTn>
                                        <p:tgtEl>
                                          <p:spTgt spid="1882"/>
                                        </p:tgtEl>
                                        <p:attrNameLst>
                                          <p:attrName>style.visibility</p:attrName>
                                        </p:attrNameLst>
                                      </p:cBhvr>
                                      <p:to>
                                        <p:strVal val="visible"/>
                                      </p:to>
                                    </p:set>
                                    <p:animEffect transition="in" filter="fade">
                                      <p:cBhvr>
                                        <p:cTn id="11" dur="500"/>
                                        <p:tgtEl>
                                          <p:spTgt spid="1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grpSp>
        <p:nvGrpSpPr>
          <p:cNvPr id="34" name="Google Shape;2388;p72">
            <a:extLst>
              <a:ext uri="{FF2B5EF4-FFF2-40B4-BE49-F238E27FC236}">
                <a16:creationId xmlns:a16="http://schemas.microsoft.com/office/drawing/2014/main" id="{CD88CFFD-0132-E845-8C47-B8263A727E2C}"/>
              </a:ext>
            </a:extLst>
          </p:cNvPr>
          <p:cNvGrpSpPr/>
          <p:nvPr/>
        </p:nvGrpSpPr>
        <p:grpSpPr>
          <a:xfrm>
            <a:off x="750937" y="602839"/>
            <a:ext cx="7284408" cy="4032135"/>
            <a:chOff x="2654821" y="2311071"/>
            <a:chExt cx="2279715" cy="1262120"/>
          </a:xfrm>
          <a:solidFill>
            <a:srgbClr val="35252E"/>
          </a:solidFill>
        </p:grpSpPr>
        <p:grpSp>
          <p:nvGrpSpPr>
            <p:cNvPr id="35" name="Google Shape;2389;p72">
              <a:extLst>
                <a:ext uri="{FF2B5EF4-FFF2-40B4-BE49-F238E27FC236}">
                  <a16:creationId xmlns:a16="http://schemas.microsoft.com/office/drawing/2014/main" id="{4E69D66A-45B6-904A-8F5F-7450D3572D51}"/>
                </a:ext>
              </a:extLst>
            </p:cNvPr>
            <p:cNvGrpSpPr/>
            <p:nvPr/>
          </p:nvGrpSpPr>
          <p:grpSpPr>
            <a:xfrm>
              <a:off x="4034269" y="2840745"/>
              <a:ext cx="40212" cy="36437"/>
              <a:chOff x="4293400" y="2574725"/>
              <a:chExt cx="84425" cy="80100"/>
            </a:xfrm>
            <a:grpFill/>
          </p:grpSpPr>
          <p:sp>
            <p:nvSpPr>
              <p:cNvPr id="302" name="Google Shape;2390;p72">
                <a:extLst>
                  <a:ext uri="{FF2B5EF4-FFF2-40B4-BE49-F238E27FC236}">
                    <a16:creationId xmlns:a16="http://schemas.microsoft.com/office/drawing/2014/main" id="{B9507C5A-2BC3-8D4E-98A2-C8D047DD1E00}"/>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noFill/>
              </a:ln>
            </p:spPr>
          </p:sp>
          <p:sp>
            <p:nvSpPr>
              <p:cNvPr id="303" name="Google Shape;2391;p72">
                <a:extLst>
                  <a:ext uri="{FF2B5EF4-FFF2-40B4-BE49-F238E27FC236}">
                    <a16:creationId xmlns:a16="http://schemas.microsoft.com/office/drawing/2014/main" id="{A8D0306E-0356-5D4C-8329-034EBF049BB4}"/>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2392;p72">
              <a:extLst>
                <a:ext uri="{FF2B5EF4-FFF2-40B4-BE49-F238E27FC236}">
                  <a16:creationId xmlns:a16="http://schemas.microsoft.com/office/drawing/2014/main" id="{43C3E0C2-95DE-2F46-BB17-20736C2ECFA3}"/>
                </a:ext>
              </a:extLst>
            </p:cNvPr>
            <p:cNvGrpSpPr/>
            <p:nvPr/>
          </p:nvGrpSpPr>
          <p:grpSpPr>
            <a:xfrm>
              <a:off x="3894606" y="2334874"/>
              <a:ext cx="913198" cy="518984"/>
              <a:chOff x="4000175" y="1462675"/>
              <a:chExt cx="1917275" cy="1140875"/>
            </a:xfrm>
            <a:grpFill/>
          </p:grpSpPr>
          <p:sp>
            <p:nvSpPr>
              <p:cNvPr id="294" name="Google Shape;2393;p72">
                <a:extLst>
                  <a:ext uri="{FF2B5EF4-FFF2-40B4-BE49-F238E27FC236}">
                    <a16:creationId xmlns:a16="http://schemas.microsoft.com/office/drawing/2014/main" id="{46A24527-978F-C54C-8860-55874218354C}"/>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noFill/>
              </a:ln>
            </p:spPr>
          </p:sp>
          <p:grpSp>
            <p:nvGrpSpPr>
              <p:cNvPr id="295" name="Google Shape;2394;p72">
                <a:extLst>
                  <a:ext uri="{FF2B5EF4-FFF2-40B4-BE49-F238E27FC236}">
                    <a16:creationId xmlns:a16="http://schemas.microsoft.com/office/drawing/2014/main" id="{0ED20657-AC2C-114A-9DBA-58A17CEF435B}"/>
                  </a:ext>
                </a:extLst>
              </p:cNvPr>
              <p:cNvGrpSpPr/>
              <p:nvPr/>
            </p:nvGrpSpPr>
            <p:grpSpPr>
              <a:xfrm>
                <a:off x="4000175" y="1462675"/>
                <a:ext cx="1917275" cy="1140875"/>
                <a:chOff x="4000175" y="1462675"/>
                <a:chExt cx="1917275" cy="1140875"/>
              </a:xfrm>
              <a:grpFill/>
            </p:grpSpPr>
            <p:sp>
              <p:nvSpPr>
                <p:cNvPr id="296" name="Google Shape;2395;p72">
                  <a:extLst>
                    <a:ext uri="{FF2B5EF4-FFF2-40B4-BE49-F238E27FC236}">
                      <a16:creationId xmlns:a16="http://schemas.microsoft.com/office/drawing/2014/main" id="{1D33500D-C9C7-0042-B30B-ACC02ECF494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noFill/>
                </a:ln>
              </p:spPr>
            </p:sp>
            <p:sp>
              <p:nvSpPr>
                <p:cNvPr id="297" name="Google Shape;2396;p72">
                  <a:extLst>
                    <a:ext uri="{FF2B5EF4-FFF2-40B4-BE49-F238E27FC236}">
                      <a16:creationId xmlns:a16="http://schemas.microsoft.com/office/drawing/2014/main" id="{255A07C3-9E98-7942-A113-0B186C2EE8BF}"/>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397;p72">
                  <a:extLst>
                    <a:ext uri="{FF2B5EF4-FFF2-40B4-BE49-F238E27FC236}">
                      <a16:creationId xmlns:a16="http://schemas.microsoft.com/office/drawing/2014/main" id="{3FEAFA8B-B8FA-334C-AA45-25F9D1F70BA8}"/>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398;p72">
                  <a:extLst>
                    <a:ext uri="{FF2B5EF4-FFF2-40B4-BE49-F238E27FC236}">
                      <a16:creationId xmlns:a16="http://schemas.microsoft.com/office/drawing/2014/main" id="{EC73B51B-4A8C-7043-A25A-18CE9130C567}"/>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399;p72">
                  <a:extLst>
                    <a:ext uri="{FF2B5EF4-FFF2-40B4-BE49-F238E27FC236}">
                      <a16:creationId xmlns:a16="http://schemas.microsoft.com/office/drawing/2014/main" id="{4E8459AC-6975-0348-8582-09FADC03C46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1" name="Google Shape;2400;p72">
                  <a:extLst>
                    <a:ext uri="{FF2B5EF4-FFF2-40B4-BE49-F238E27FC236}">
                      <a16:creationId xmlns:a16="http://schemas.microsoft.com/office/drawing/2014/main" id="{334EFF2F-9916-5B49-ACA0-0E9083BE6B3A}"/>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oogle Shape;2401;p72">
              <a:extLst>
                <a:ext uri="{FF2B5EF4-FFF2-40B4-BE49-F238E27FC236}">
                  <a16:creationId xmlns:a16="http://schemas.microsoft.com/office/drawing/2014/main" id="{A3F24022-46B0-2946-9FFF-23D6F2EBBABF}"/>
                </a:ext>
              </a:extLst>
            </p:cNvPr>
            <p:cNvGrpSpPr/>
            <p:nvPr/>
          </p:nvGrpSpPr>
          <p:grpSpPr>
            <a:xfrm>
              <a:off x="3875768" y="2846704"/>
              <a:ext cx="44796" cy="47366"/>
              <a:chOff x="3960625" y="2587825"/>
              <a:chExt cx="94050" cy="104125"/>
            </a:xfrm>
            <a:grpFill/>
          </p:grpSpPr>
          <p:sp>
            <p:nvSpPr>
              <p:cNvPr id="292" name="Google Shape;2402;p72">
                <a:extLst>
                  <a:ext uri="{FF2B5EF4-FFF2-40B4-BE49-F238E27FC236}">
                    <a16:creationId xmlns:a16="http://schemas.microsoft.com/office/drawing/2014/main" id="{6A302095-963D-8642-8E20-3752607B437F}"/>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noFill/>
              </a:ln>
            </p:spPr>
          </p:sp>
          <p:sp>
            <p:nvSpPr>
              <p:cNvPr id="293" name="Google Shape;2403;p72">
                <a:extLst>
                  <a:ext uri="{FF2B5EF4-FFF2-40B4-BE49-F238E27FC236}">
                    <a16:creationId xmlns:a16="http://schemas.microsoft.com/office/drawing/2014/main" id="{4799EBFA-DD8A-3244-9688-DF42A61EAF41}"/>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2404;p72">
              <a:extLst>
                <a:ext uri="{FF2B5EF4-FFF2-40B4-BE49-F238E27FC236}">
                  <a16:creationId xmlns:a16="http://schemas.microsoft.com/office/drawing/2014/main" id="{6D469D62-A8F7-F04D-A424-DC799536848B}"/>
                </a:ext>
              </a:extLst>
            </p:cNvPr>
            <p:cNvGrpSpPr/>
            <p:nvPr/>
          </p:nvGrpSpPr>
          <p:grpSpPr>
            <a:xfrm>
              <a:off x="3782759" y="2807162"/>
              <a:ext cx="82686" cy="85487"/>
              <a:chOff x="3765350" y="2500900"/>
              <a:chExt cx="173600" cy="187925"/>
            </a:xfrm>
            <a:grpFill/>
          </p:grpSpPr>
          <p:sp>
            <p:nvSpPr>
              <p:cNvPr id="286" name="Google Shape;2405;p72">
                <a:extLst>
                  <a:ext uri="{FF2B5EF4-FFF2-40B4-BE49-F238E27FC236}">
                    <a16:creationId xmlns:a16="http://schemas.microsoft.com/office/drawing/2014/main" id="{74257E31-FB75-8E49-86F5-DA95A0A48609}"/>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noFill/>
              </a:ln>
            </p:spPr>
          </p:sp>
          <p:sp>
            <p:nvSpPr>
              <p:cNvPr id="287" name="Google Shape;2406;p72">
                <a:extLst>
                  <a:ext uri="{FF2B5EF4-FFF2-40B4-BE49-F238E27FC236}">
                    <a16:creationId xmlns:a16="http://schemas.microsoft.com/office/drawing/2014/main" id="{D654BD20-4CA0-3348-A478-95E293422C88}"/>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407;p72">
                <a:extLst>
                  <a:ext uri="{FF2B5EF4-FFF2-40B4-BE49-F238E27FC236}">
                    <a16:creationId xmlns:a16="http://schemas.microsoft.com/office/drawing/2014/main" id="{EDC73586-F699-B240-A48A-CF07874DC5AB}"/>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408;p72">
                <a:extLst>
                  <a:ext uri="{FF2B5EF4-FFF2-40B4-BE49-F238E27FC236}">
                    <a16:creationId xmlns:a16="http://schemas.microsoft.com/office/drawing/2014/main" id="{765DF218-0405-BF4D-AE28-42D95ACD8CFD}"/>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409;p72">
                <a:extLst>
                  <a:ext uri="{FF2B5EF4-FFF2-40B4-BE49-F238E27FC236}">
                    <a16:creationId xmlns:a16="http://schemas.microsoft.com/office/drawing/2014/main" id="{3536E6A3-8E18-0E43-9BE0-492FCB77706C}"/>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410;p72">
                <a:extLst>
                  <a:ext uri="{FF2B5EF4-FFF2-40B4-BE49-F238E27FC236}">
                    <a16:creationId xmlns:a16="http://schemas.microsoft.com/office/drawing/2014/main" id="{2D296EDA-8268-8843-9D40-0A409994FF16}"/>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2411;p72">
              <a:extLst>
                <a:ext uri="{FF2B5EF4-FFF2-40B4-BE49-F238E27FC236}">
                  <a16:creationId xmlns:a16="http://schemas.microsoft.com/office/drawing/2014/main" id="{4A87304A-A883-9B4D-8C2D-4180574F4C2B}"/>
                </a:ext>
              </a:extLst>
            </p:cNvPr>
            <p:cNvGrpSpPr/>
            <p:nvPr/>
          </p:nvGrpSpPr>
          <p:grpSpPr>
            <a:xfrm>
              <a:off x="3775674" y="2798496"/>
              <a:ext cx="40545" cy="23564"/>
              <a:chOff x="3750475" y="2481850"/>
              <a:chExt cx="85125" cy="51800"/>
            </a:xfrm>
            <a:grpFill/>
          </p:grpSpPr>
          <p:sp>
            <p:nvSpPr>
              <p:cNvPr id="284" name="Google Shape;2412;p72">
                <a:extLst>
                  <a:ext uri="{FF2B5EF4-FFF2-40B4-BE49-F238E27FC236}">
                    <a16:creationId xmlns:a16="http://schemas.microsoft.com/office/drawing/2014/main" id="{BEAD8BFF-08D3-9C4C-B50F-ABEC9D3D602E}"/>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413;p72">
                <a:extLst>
                  <a:ext uri="{FF2B5EF4-FFF2-40B4-BE49-F238E27FC236}">
                    <a16:creationId xmlns:a16="http://schemas.microsoft.com/office/drawing/2014/main" id="{DABC6273-E9A1-9740-8D6B-E5400FE14E27}"/>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noFill/>
              </a:ln>
            </p:spPr>
          </p:sp>
        </p:grpSp>
        <p:grpSp>
          <p:nvGrpSpPr>
            <p:cNvPr id="40" name="Google Shape;2414;p72">
              <a:extLst>
                <a:ext uri="{FF2B5EF4-FFF2-40B4-BE49-F238E27FC236}">
                  <a16:creationId xmlns:a16="http://schemas.microsoft.com/office/drawing/2014/main" id="{8DCFA84B-3FA0-6A44-82AF-6E088ED3D348}"/>
                </a:ext>
              </a:extLst>
            </p:cNvPr>
            <p:cNvGrpSpPr/>
            <p:nvPr/>
          </p:nvGrpSpPr>
          <p:grpSpPr>
            <a:xfrm>
              <a:off x="3716946" y="2776024"/>
              <a:ext cx="81971" cy="76912"/>
              <a:chOff x="3627175" y="2432450"/>
              <a:chExt cx="172100" cy="169075"/>
            </a:xfrm>
            <a:grpFill/>
          </p:grpSpPr>
          <p:sp>
            <p:nvSpPr>
              <p:cNvPr id="281" name="Google Shape;2415;p72">
                <a:extLst>
                  <a:ext uri="{FF2B5EF4-FFF2-40B4-BE49-F238E27FC236}">
                    <a16:creationId xmlns:a16="http://schemas.microsoft.com/office/drawing/2014/main" id="{FEC8FF9C-F601-4843-A672-C6868AF8858F}"/>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416;p72">
                <a:extLst>
                  <a:ext uri="{FF2B5EF4-FFF2-40B4-BE49-F238E27FC236}">
                    <a16:creationId xmlns:a16="http://schemas.microsoft.com/office/drawing/2014/main" id="{0E5196A6-4040-424B-93E8-9C6ABFD92D5F}"/>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noFill/>
              </a:ln>
            </p:spPr>
          </p:sp>
          <p:sp>
            <p:nvSpPr>
              <p:cNvPr id="283" name="Google Shape;2417;p72">
                <a:extLst>
                  <a:ext uri="{FF2B5EF4-FFF2-40B4-BE49-F238E27FC236}">
                    <a16:creationId xmlns:a16="http://schemas.microsoft.com/office/drawing/2014/main" id="{546CA467-BF68-394C-BCC5-5C564EF1076C}"/>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noFill/>
              </a:ln>
            </p:spPr>
          </p:sp>
        </p:grpSp>
        <p:grpSp>
          <p:nvGrpSpPr>
            <p:cNvPr id="53" name="Google Shape;2418;p72">
              <a:extLst>
                <a:ext uri="{FF2B5EF4-FFF2-40B4-BE49-F238E27FC236}">
                  <a16:creationId xmlns:a16="http://schemas.microsoft.com/office/drawing/2014/main" id="{3E291D78-ADC2-2242-A928-9952C33AFD79}"/>
                </a:ext>
              </a:extLst>
            </p:cNvPr>
            <p:cNvGrpSpPr/>
            <p:nvPr/>
          </p:nvGrpSpPr>
          <p:grpSpPr>
            <a:xfrm>
              <a:off x="3685682" y="2845624"/>
              <a:ext cx="29311" cy="45055"/>
              <a:chOff x="3561536" y="2585450"/>
              <a:chExt cx="61539" cy="99045"/>
            </a:xfrm>
            <a:grpFill/>
          </p:grpSpPr>
          <p:sp>
            <p:nvSpPr>
              <p:cNvPr id="279" name="Google Shape;2419;p72">
                <a:extLst>
                  <a:ext uri="{FF2B5EF4-FFF2-40B4-BE49-F238E27FC236}">
                    <a16:creationId xmlns:a16="http://schemas.microsoft.com/office/drawing/2014/main" id="{AA4102AC-BB1D-744A-A338-80DF251F349A}"/>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420;p72">
                <a:extLst>
                  <a:ext uri="{FF2B5EF4-FFF2-40B4-BE49-F238E27FC236}">
                    <a16:creationId xmlns:a16="http://schemas.microsoft.com/office/drawing/2014/main" id="{5DF97855-2E08-9142-BEA1-F0037D9FEED6}"/>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noFill/>
              </a:ln>
            </p:spPr>
          </p:sp>
        </p:grpSp>
        <p:grpSp>
          <p:nvGrpSpPr>
            <p:cNvPr id="54" name="Google Shape;2421;p72">
              <a:extLst>
                <a:ext uri="{FF2B5EF4-FFF2-40B4-BE49-F238E27FC236}">
                  <a16:creationId xmlns:a16="http://schemas.microsoft.com/office/drawing/2014/main" id="{126ADC57-7838-CD48-95B6-23B7C332E743}"/>
                </a:ext>
              </a:extLst>
            </p:cNvPr>
            <p:cNvGrpSpPr/>
            <p:nvPr/>
          </p:nvGrpSpPr>
          <p:grpSpPr>
            <a:xfrm>
              <a:off x="3849905" y="2572252"/>
              <a:ext cx="74339" cy="119559"/>
              <a:chOff x="3906325" y="1984500"/>
              <a:chExt cx="156075" cy="262825"/>
            </a:xfrm>
            <a:grpFill/>
          </p:grpSpPr>
          <p:sp>
            <p:nvSpPr>
              <p:cNvPr id="277" name="Google Shape;2422;p72">
                <a:extLst>
                  <a:ext uri="{FF2B5EF4-FFF2-40B4-BE49-F238E27FC236}">
                    <a16:creationId xmlns:a16="http://schemas.microsoft.com/office/drawing/2014/main" id="{AA9A7268-D58C-7B49-BC74-5FC8F1E53BA3}"/>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noFill/>
              </a:ln>
            </p:spPr>
          </p:sp>
          <p:sp>
            <p:nvSpPr>
              <p:cNvPr id="278" name="Google Shape;2423;p72">
                <a:extLst>
                  <a:ext uri="{FF2B5EF4-FFF2-40B4-BE49-F238E27FC236}">
                    <a16:creationId xmlns:a16="http://schemas.microsoft.com/office/drawing/2014/main" id="{01BE1278-2314-2D45-8C28-D76906395B79}"/>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2424;p72">
              <a:extLst>
                <a:ext uri="{FF2B5EF4-FFF2-40B4-BE49-F238E27FC236}">
                  <a16:creationId xmlns:a16="http://schemas.microsoft.com/office/drawing/2014/main" id="{E030129F-2F50-5F46-850E-73610375B52D}"/>
                </a:ext>
              </a:extLst>
            </p:cNvPr>
            <p:cNvGrpSpPr/>
            <p:nvPr/>
          </p:nvGrpSpPr>
          <p:grpSpPr>
            <a:xfrm>
              <a:off x="2654821" y="2414345"/>
              <a:ext cx="667570" cy="558731"/>
              <a:chOff x="1397225" y="1637375"/>
              <a:chExt cx="1401575" cy="1228250"/>
            </a:xfrm>
            <a:grpFill/>
          </p:grpSpPr>
          <p:sp>
            <p:nvSpPr>
              <p:cNvPr id="273" name="Google Shape;2425;p72">
                <a:extLst>
                  <a:ext uri="{FF2B5EF4-FFF2-40B4-BE49-F238E27FC236}">
                    <a16:creationId xmlns:a16="http://schemas.microsoft.com/office/drawing/2014/main" id="{A89A1EBA-A13B-A443-88AB-59902BA35EF3}"/>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noFill/>
              </a:ln>
            </p:spPr>
          </p:sp>
          <p:grpSp>
            <p:nvGrpSpPr>
              <p:cNvPr id="274" name="Google Shape;2426;p72">
                <a:extLst>
                  <a:ext uri="{FF2B5EF4-FFF2-40B4-BE49-F238E27FC236}">
                    <a16:creationId xmlns:a16="http://schemas.microsoft.com/office/drawing/2014/main" id="{98E95A44-F9F8-D444-BB01-9BDBD76D4557}"/>
                  </a:ext>
                </a:extLst>
              </p:cNvPr>
              <p:cNvGrpSpPr/>
              <p:nvPr/>
            </p:nvGrpSpPr>
            <p:grpSpPr>
              <a:xfrm>
                <a:off x="1397225" y="1637375"/>
                <a:ext cx="1398775" cy="1228250"/>
                <a:chOff x="1397225" y="1637375"/>
                <a:chExt cx="1398775" cy="1228250"/>
              </a:xfrm>
              <a:grpFill/>
            </p:grpSpPr>
            <p:sp>
              <p:nvSpPr>
                <p:cNvPr id="275" name="Google Shape;2427;p72">
                  <a:extLst>
                    <a:ext uri="{FF2B5EF4-FFF2-40B4-BE49-F238E27FC236}">
                      <a16:creationId xmlns:a16="http://schemas.microsoft.com/office/drawing/2014/main" id="{21AC42C0-5209-8043-A840-B828DB0B48CB}"/>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428;p72">
                  <a:extLst>
                    <a:ext uri="{FF2B5EF4-FFF2-40B4-BE49-F238E27FC236}">
                      <a16:creationId xmlns:a16="http://schemas.microsoft.com/office/drawing/2014/main" id="{93D22F52-0155-3D49-BBA4-3F9EABAF4B7D}"/>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 name="Google Shape;2429;p72">
              <a:extLst>
                <a:ext uri="{FF2B5EF4-FFF2-40B4-BE49-F238E27FC236}">
                  <a16:creationId xmlns:a16="http://schemas.microsoft.com/office/drawing/2014/main" id="{1E7A1CAA-913A-CA4D-B5F2-4C846876AEF5}"/>
                </a:ext>
              </a:extLst>
            </p:cNvPr>
            <p:cNvGrpSpPr/>
            <p:nvPr/>
          </p:nvGrpSpPr>
          <p:grpSpPr>
            <a:xfrm>
              <a:off x="3230417" y="3103734"/>
              <a:ext cx="282982" cy="280332"/>
              <a:chOff x="2605700" y="3152850"/>
              <a:chExt cx="594125" cy="616250"/>
            </a:xfrm>
            <a:grpFill/>
          </p:grpSpPr>
          <p:sp>
            <p:nvSpPr>
              <p:cNvPr id="271" name="Google Shape;2430;p72">
                <a:extLst>
                  <a:ext uri="{FF2B5EF4-FFF2-40B4-BE49-F238E27FC236}">
                    <a16:creationId xmlns:a16="http://schemas.microsoft.com/office/drawing/2014/main" id="{2E7C788C-1954-6447-8C04-72270D668FE8}"/>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noFill/>
              </a:ln>
            </p:spPr>
          </p:sp>
          <p:sp>
            <p:nvSpPr>
              <p:cNvPr id="272" name="Google Shape;2431;p72">
                <a:extLst>
                  <a:ext uri="{FF2B5EF4-FFF2-40B4-BE49-F238E27FC236}">
                    <a16:creationId xmlns:a16="http://schemas.microsoft.com/office/drawing/2014/main" id="{6F94AB9A-7A57-444C-8C0C-0E9ABA67CB3D}"/>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7" name="Google Shape;2432;p72">
              <a:extLst>
                <a:ext uri="{FF2B5EF4-FFF2-40B4-BE49-F238E27FC236}">
                  <a16:creationId xmlns:a16="http://schemas.microsoft.com/office/drawing/2014/main" id="{730DF9EC-13D6-454C-A34A-9128E5509C80}"/>
                </a:ext>
              </a:extLst>
            </p:cNvPr>
            <p:cNvGrpSpPr/>
            <p:nvPr/>
          </p:nvGrpSpPr>
          <p:grpSpPr>
            <a:xfrm>
              <a:off x="3265985" y="3226989"/>
              <a:ext cx="87151" cy="346202"/>
              <a:chOff x="2680375" y="3423800"/>
              <a:chExt cx="182975" cy="761050"/>
            </a:xfrm>
            <a:grpFill/>
          </p:grpSpPr>
          <p:sp>
            <p:nvSpPr>
              <p:cNvPr id="269" name="Google Shape;2433;p72">
                <a:extLst>
                  <a:ext uri="{FF2B5EF4-FFF2-40B4-BE49-F238E27FC236}">
                    <a16:creationId xmlns:a16="http://schemas.microsoft.com/office/drawing/2014/main" id="{D5B33BAC-1803-494E-AD79-85DADFE57196}"/>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noFill/>
              </a:ln>
            </p:spPr>
          </p:sp>
          <p:sp>
            <p:nvSpPr>
              <p:cNvPr id="270" name="Google Shape;2434;p72">
                <a:extLst>
                  <a:ext uri="{FF2B5EF4-FFF2-40B4-BE49-F238E27FC236}">
                    <a16:creationId xmlns:a16="http://schemas.microsoft.com/office/drawing/2014/main" id="{B32880A8-03C6-C84C-B5EE-4D5F9399E579}"/>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2435;p72">
              <a:extLst>
                <a:ext uri="{FF2B5EF4-FFF2-40B4-BE49-F238E27FC236}">
                  <a16:creationId xmlns:a16="http://schemas.microsoft.com/office/drawing/2014/main" id="{EF0960A0-1918-0A4C-8ACF-CE4409FF9BA2}"/>
                </a:ext>
              </a:extLst>
            </p:cNvPr>
            <p:cNvGrpSpPr/>
            <p:nvPr/>
          </p:nvGrpSpPr>
          <p:grpSpPr>
            <a:xfrm>
              <a:off x="3855466" y="3289811"/>
              <a:ext cx="112514" cy="94210"/>
              <a:chOff x="3918000" y="3561900"/>
              <a:chExt cx="236225" cy="207100"/>
            </a:xfrm>
            <a:grpFill/>
          </p:grpSpPr>
          <p:sp>
            <p:nvSpPr>
              <p:cNvPr id="267" name="Google Shape;2436;p72">
                <a:extLst>
                  <a:ext uri="{FF2B5EF4-FFF2-40B4-BE49-F238E27FC236}">
                    <a16:creationId xmlns:a16="http://schemas.microsoft.com/office/drawing/2014/main" id="{83A19C8F-C1A9-EE4C-8BE9-B8CC59E806B8}"/>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noFill/>
              </a:ln>
            </p:spPr>
          </p:sp>
          <p:sp>
            <p:nvSpPr>
              <p:cNvPr id="268" name="Google Shape;2437;p72">
                <a:extLst>
                  <a:ext uri="{FF2B5EF4-FFF2-40B4-BE49-F238E27FC236}">
                    <a16:creationId xmlns:a16="http://schemas.microsoft.com/office/drawing/2014/main" id="{3EDDD025-1FBB-BC47-AC4F-B6C29C82E0E5}"/>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438;p72">
              <a:extLst>
                <a:ext uri="{FF2B5EF4-FFF2-40B4-BE49-F238E27FC236}">
                  <a16:creationId xmlns:a16="http://schemas.microsoft.com/office/drawing/2014/main" id="{151D159E-3E16-914A-B50C-BC5ED41134B7}"/>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39;p72">
              <a:extLst>
                <a:ext uri="{FF2B5EF4-FFF2-40B4-BE49-F238E27FC236}">
                  <a16:creationId xmlns:a16="http://schemas.microsoft.com/office/drawing/2014/main" id="{309D37B8-0A9C-5A44-9A22-8B4509B9BBE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40;p72">
              <a:extLst>
                <a:ext uri="{FF2B5EF4-FFF2-40B4-BE49-F238E27FC236}">
                  <a16:creationId xmlns:a16="http://schemas.microsoft.com/office/drawing/2014/main" id="{565581C9-004C-654D-84B5-3F2404C93905}"/>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62" name="Google Shape;2441;p72">
              <a:extLst>
                <a:ext uri="{FF2B5EF4-FFF2-40B4-BE49-F238E27FC236}">
                  <a16:creationId xmlns:a16="http://schemas.microsoft.com/office/drawing/2014/main" id="{7B49D31A-C663-444F-8F63-C0C1ABF54F84}"/>
                </a:ext>
              </a:extLst>
            </p:cNvPr>
            <p:cNvGrpSpPr/>
            <p:nvPr/>
          </p:nvGrpSpPr>
          <p:grpSpPr>
            <a:xfrm>
              <a:off x="2905224" y="2311071"/>
              <a:ext cx="596721" cy="528992"/>
              <a:chOff x="1922950" y="1410350"/>
              <a:chExt cx="1252825" cy="1162875"/>
            </a:xfrm>
            <a:grpFill/>
          </p:grpSpPr>
          <p:sp>
            <p:nvSpPr>
              <p:cNvPr id="251" name="Google Shape;2442;p72">
                <a:extLst>
                  <a:ext uri="{FF2B5EF4-FFF2-40B4-BE49-F238E27FC236}">
                    <a16:creationId xmlns:a16="http://schemas.microsoft.com/office/drawing/2014/main" id="{7C0F9F38-FBD6-294B-AB4C-D30921D57A0B}"/>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443;p72">
                <a:extLst>
                  <a:ext uri="{FF2B5EF4-FFF2-40B4-BE49-F238E27FC236}">
                    <a16:creationId xmlns:a16="http://schemas.microsoft.com/office/drawing/2014/main" id="{67C4EA2E-68DB-1147-BFF2-73E3B22C86CD}"/>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444;p72">
                <a:extLst>
                  <a:ext uri="{FF2B5EF4-FFF2-40B4-BE49-F238E27FC236}">
                    <a16:creationId xmlns:a16="http://schemas.microsoft.com/office/drawing/2014/main" id="{92086FC3-173C-C346-ACD7-5338476DAC23}"/>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445;p72">
                <a:extLst>
                  <a:ext uri="{FF2B5EF4-FFF2-40B4-BE49-F238E27FC236}">
                    <a16:creationId xmlns:a16="http://schemas.microsoft.com/office/drawing/2014/main" id="{3881104E-7FB3-3445-89D4-E307EDB1850B}"/>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446;p72">
                <a:extLst>
                  <a:ext uri="{FF2B5EF4-FFF2-40B4-BE49-F238E27FC236}">
                    <a16:creationId xmlns:a16="http://schemas.microsoft.com/office/drawing/2014/main" id="{33DC7F98-932E-8C47-9F7B-05D04E7E1FD4}"/>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447;p72">
                <a:extLst>
                  <a:ext uri="{FF2B5EF4-FFF2-40B4-BE49-F238E27FC236}">
                    <a16:creationId xmlns:a16="http://schemas.microsoft.com/office/drawing/2014/main" id="{4F9FE72B-11BA-9446-A1B5-871F04E9F4DC}"/>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448;p72">
                <a:extLst>
                  <a:ext uri="{FF2B5EF4-FFF2-40B4-BE49-F238E27FC236}">
                    <a16:creationId xmlns:a16="http://schemas.microsoft.com/office/drawing/2014/main" id="{94B63E50-24C7-2741-9B56-A8A9DFF05992}"/>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449;p72">
                <a:extLst>
                  <a:ext uri="{FF2B5EF4-FFF2-40B4-BE49-F238E27FC236}">
                    <a16:creationId xmlns:a16="http://schemas.microsoft.com/office/drawing/2014/main" id="{FB56122E-7290-7A40-8D50-3E44FAED9F2C}"/>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450;p72">
                <a:extLst>
                  <a:ext uri="{FF2B5EF4-FFF2-40B4-BE49-F238E27FC236}">
                    <a16:creationId xmlns:a16="http://schemas.microsoft.com/office/drawing/2014/main" id="{3EACCB6A-5242-4542-BE43-4591A170B30F}"/>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451;p72">
                <a:extLst>
                  <a:ext uri="{FF2B5EF4-FFF2-40B4-BE49-F238E27FC236}">
                    <a16:creationId xmlns:a16="http://schemas.microsoft.com/office/drawing/2014/main" id="{FE33C43E-2E96-5F45-9F1F-41F2C05B8191}"/>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452;p72">
                <a:extLst>
                  <a:ext uri="{FF2B5EF4-FFF2-40B4-BE49-F238E27FC236}">
                    <a16:creationId xmlns:a16="http://schemas.microsoft.com/office/drawing/2014/main" id="{D2428809-8602-234A-9610-A34BD0200B33}"/>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453;p72">
                <a:extLst>
                  <a:ext uri="{FF2B5EF4-FFF2-40B4-BE49-F238E27FC236}">
                    <a16:creationId xmlns:a16="http://schemas.microsoft.com/office/drawing/2014/main" id="{97BE7A71-516C-8C4C-9284-C8FBFC481D5E}"/>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454;p72">
                <a:extLst>
                  <a:ext uri="{FF2B5EF4-FFF2-40B4-BE49-F238E27FC236}">
                    <a16:creationId xmlns:a16="http://schemas.microsoft.com/office/drawing/2014/main" id="{04017DC0-4CFC-F540-81F7-167E1E8CAEAA}"/>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455;p72">
                <a:extLst>
                  <a:ext uri="{FF2B5EF4-FFF2-40B4-BE49-F238E27FC236}">
                    <a16:creationId xmlns:a16="http://schemas.microsoft.com/office/drawing/2014/main" id="{100957FA-DA64-7646-A4F2-424BFFFC2796}"/>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456;p72">
                <a:extLst>
                  <a:ext uri="{FF2B5EF4-FFF2-40B4-BE49-F238E27FC236}">
                    <a16:creationId xmlns:a16="http://schemas.microsoft.com/office/drawing/2014/main" id="{6EC34714-7746-FE4F-A9FB-A519E2CCA25F}"/>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457;p72">
                <a:extLst>
                  <a:ext uri="{FF2B5EF4-FFF2-40B4-BE49-F238E27FC236}">
                    <a16:creationId xmlns:a16="http://schemas.microsoft.com/office/drawing/2014/main" id="{C300D3F9-0C2A-3946-8049-DD605F1282E0}"/>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3" name="Google Shape;2458;p72">
              <a:extLst>
                <a:ext uri="{FF2B5EF4-FFF2-40B4-BE49-F238E27FC236}">
                  <a16:creationId xmlns:a16="http://schemas.microsoft.com/office/drawing/2014/main" id="{D65F8E77-39F2-6749-815B-F0A2085DCB1C}"/>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59;p72">
              <a:extLst>
                <a:ext uri="{FF2B5EF4-FFF2-40B4-BE49-F238E27FC236}">
                  <a16:creationId xmlns:a16="http://schemas.microsoft.com/office/drawing/2014/main" id="{560D3917-F525-F24F-B5F4-D2E1028C7D81}"/>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60;p72">
              <a:extLst>
                <a:ext uri="{FF2B5EF4-FFF2-40B4-BE49-F238E27FC236}">
                  <a16:creationId xmlns:a16="http://schemas.microsoft.com/office/drawing/2014/main" id="{A1086E94-EBC6-CA40-B232-A3218F1B0B31}"/>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61;p72">
              <a:extLst>
                <a:ext uri="{FF2B5EF4-FFF2-40B4-BE49-F238E27FC236}">
                  <a16:creationId xmlns:a16="http://schemas.microsoft.com/office/drawing/2014/main" id="{0E1641D3-0FFB-744A-AB36-88F0780D526E}"/>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62;p72">
              <a:extLst>
                <a:ext uri="{FF2B5EF4-FFF2-40B4-BE49-F238E27FC236}">
                  <a16:creationId xmlns:a16="http://schemas.microsoft.com/office/drawing/2014/main" id="{6F83E6FC-DEE4-6E4A-B5BF-ABFE13670E65}"/>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63;p72">
              <a:extLst>
                <a:ext uri="{FF2B5EF4-FFF2-40B4-BE49-F238E27FC236}">
                  <a16:creationId xmlns:a16="http://schemas.microsoft.com/office/drawing/2014/main" id="{6C0A9909-796C-1644-9CA8-613CED61E454}"/>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64;p72">
              <a:extLst>
                <a:ext uri="{FF2B5EF4-FFF2-40B4-BE49-F238E27FC236}">
                  <a16:creationId xmlns:a16="http://schemas.microsoft.com/office/drawing/2014/main" id="{3DAAB37A-B259-1E4B-8E46-5C69B9ED09E1}"/>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65;p72">
              <a:extLst>
                <a:ext uri="{FF2B5EF4-FFF2-40B4-BE49-F238E27FC236}">
                  <a16:creationId xmlns:a16="http://schemas.microsoft.com/office/drawing/2014/main" id="{385401AC-C8A3-BE4C-BF25-C3DB331ADEA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66;p72">
              <a:extLst>
                <a:ext uri="{FF2B5EF4-FFF2-40B4-BE49-F238E27FC236}">
                  <a16:creationId xmlns:a16="http://schemas.microsoft.com/office/drawing/2014/main" id="{87C67E00-AA78-3041-8A56-241214B398A7}"/>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67;p72">
              <a:extLst>
                <a:ext uri="{FF2B5EF4-FFF2-40B4-BE49-F238E27FC236}">
                  <a16:creationId xmlns:a16="http://schemas.microsoft.com/office/drawing/2014/main" id="{505C7807-C140-8246-951E-C696BA162A5C}"/>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68;p72">
              <a:extLst>
                <a:ext uri="{FF2B5EF4-FFF2-40B4-BE49-F238E27FC236}">
                  <a16:creationId xmlns:a16="http://schemas.microsoft.com/office/drawing/2014/main" id="{0577CA5C-2B8E-334F-B012-4A958ED1BDF5}"/>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69;p72">
              <a:extLst>
                <a:ext uri="{FF2B5EF4-FFF2-40B4-BE49-F238E27FC236}">
                  <a16:creationId xmlns:a16="http://schemas.microsoft.com/office/drawing/2014/main" id="{BF15E5E0-A754-A941-A7E9-80CF9E150470}"/>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70;p72">
              <a:extLst>
                <a:ext uri="{FF2B5EF4-FFF2-40B4-BE49-F238E27FC236}">
                  <a16:creationId xmlns:a16="http://schemas.microsoft.com/office/drawing/2014/main" id="{B7A3D514-57C6-104E-B1C1-C64CCD664AEE}"/>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71;p72">
              <a:extLst>
                <a:ext uri="{FF2B5EF4-FFF2-40B4-BE49-F238E27FC236}">
                  <a16:creationId xmlns:a16="http://schemas.microsoft.com/office/drawing/2014/main" id="{398AC88A-D441-2F46-AA4B-C8AB68CA2645}"/>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72;p72">
              <a:extLst>
                <a:ext uri="{FF2B5EF4-FFF2-40B4-BE49-F238E27FC236}">
                  <a16:creationId xmlns:a16="http://schemas.microsoft.com/office/drawing/2014/main" id="{7321943A-3E35-704E-B40B-FFC9C4625113}"/>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73;p72">
              <a:extLst>
                <a:ext uri="{FF2B5EF4-FFF2-40B4-BE49-F238E27FC236}">
                  <a16:creationId xmlns:a16="http://schemas.microsoft.com/office/drawing/2014/main" id="{4AFABAED-2A16-6444-A792-6AA472E7D3F1}"/>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74;p72">
              <a:extLst>
                <a:ext uri="{FF2B5EF4-FFF2-40B4-BE49-F238E27FC236}">
                  <a16:creationId xmlns:a16="http://schemas.microsoft.com/office/drawing/2014/main" id="{014F088E-C5D5-FA49-A9A4-0CCBFCF74D61}"/>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75;p72">
              <a:extLst>
                <a:ext uri="{FF2B5EF4-FFF2-40B4-BE49-F238E27FC236}">
                  <a16:creationId xmlns:a16="http://schemas.microsoft.com/office/drawing/2014/main" id="{78CD64CD-4C20-7948-956E-D9F41680C9E2}"/>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76;p72">
              <a:extLst>
                <a:ext uri="{FF2B5EF4-FFF2-40B4-BE49-F238E27FC236}">
                  <a16:creationId xmlns:a16="http://schemas.microsoft.com/office/drawing/2014/main" id="{BBF9F70E-6887-9C4C-9010-8ADFCE246E91}"/>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77;p72">
              <a:extLst>
                <a:ext uri="{FF2B5EF4-FFF2-40B4-BE49-F238E27FC236}">
                  <a16:creationId xmlns:a16="http://schemas.microsoft.com/office/drawing/2014/main" id="{003A49BB-DE7A-F948-8ACD-FBDC22F0B0E4}"/>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3" name="Google Shape;2478;p72">
              <a:extLst>
                <a:ext uri="{FF2B5EF4-FFF2-40B4-BE49-F238E27FC236}">
                  <a16:creationId xmlns:a16="http://schemas.microsoft.com/office/drawing/2014/main" id="{F16858D9-287F-4E49-8B3B-777C05D99BF4}"/>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4" name="Google Shape;2479;p72">
              <a:extLst>
                <a:ext uri="{FF2B5EF4-FFF2-40B4-BE49-F238E27FC236}">
                  <a16:creationId xmlns:a16="http://schemas.microsoft.com/office/drawing/2014/main" id="{19593889-6D68-2E4C-B6F0-A629A0E9A826}"/>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2480;p72">
              <a:extLst>
                <a:ext uri="{FF2B5EF4-FFF2-40B4-BE49-F238E27FC236}">
                  <a16:creationId xmlns:a16="http://schemas.microsoft.com/office/drawing/2014/main" id="{0574237E-86F0-364D-B829-4E5B26194628}"/>
                </a:ext>
              </a:extLst>
            </p:cNvPr>
            <p:cNvGrpSpPr/>
            <p:nvPr/>
          </p:nvGrpSpPr>
          <p:grpSpPr>
            <a:xfrm>
              <a:off x="3280929" y="3294542"/>
              <a:ext cx="109894" cy="272224"/>
              <a:chOff x="2711750" y="3572300"/>
              <a:chExt cx="230725" cy="598425"/>
            </a:xfrm>
            <a:grpFill/>
          </p:grpSpPr>
          <p:sp>
            <p:nvSpPr>
              <p:cNvPr id="249" name="Google Shape;2481;p72">
                <a:extLst>
                  <a:ext uri="{FF2B5EF4-FFF2-40B4-BE49-F238E27FC236}">
                    <a16:creationId xmlns:a16="http://schemas.microsoft.com/office/drawing/2014/main" id="{75913D03-C761-F04A-8E99-268F938A52DD}"/>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482;p72">
                <a:extLst>
                  <a:ext uri="{FF2B5EF4-FFF2-40B4-BE49-F238E27FC236}">
                    <a16:creationId xmlns:a16="http://schemas.microsoft.com/office/drawing/2014/main" id="{BA539EFC-B8C4-BD43-B261-95A448E78FEE}"/>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2483;p72">
              <a:extLst>
                <a:ext uri="{FF2B5EF4-FFF2-40B4-BE49-F238E27FC236}">
                  <a16:creationId xmlns:a16="http://schemas.microsoft.com/office/drawing/2014/main" id="{1F97A0EF-DC53-3A41-8DB7-418D914846F4}"/>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2484;p72">
              <a:extLst>
                <a:ext uri="{FF2B5EF4-FFF2-40B4-BE49-F238E27FC236}">
                  <a16:creationId xmlns:a16="http://schemas.microsoft.com/office/drawing/2014/main" id="{36DD0CF8-39CA-A543-B1C1-18E26CF03000}"/>
                </a:ext>
              </a:extLst>
            </p:cNvPr>
            <p:cNvGrpSpPr/>
            <p:nvPr/>
          </p:nvGrpSpPr>
          <p:grpSpPr>
            <a:xfrm>
              <a:off x="3790439" y="2408636"/>
              <a:ext cx="73017" cy="75684"/>
              <a:chOff x="3781475" y="1624825"/>
              <a:chExt cx="153300" cy="166375"/>
            </a:xfrm>
            <a:grpFill/>
          </p:grpSpPr>
          <p:sp>
            <p:nvSpPr>
              <p:cNvPr id="245" name="Google Shape;2485;p72">
                <a:extLst>
                  <a:ext uri="{FF2B5EF4-FFF2-40B4-BE49-F238E27FC236}">
                    <a16:creationId xmlns:a16="http://schemas.microsoft.com/office/drawing/2014/main" id="{65A80B94-EB9F-FF45-910B-79BED3971F4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86;p72">
                <a:extLst>
                  <a:ext uri="{FF2B5EF4-FFF2-40B4-BE49-F238E27FC236}">
                    <a16:creationId xmlns:a16="http://schemas.microsoft.com/office/drawing/2014/main" id="{E5F16F8F-14A7-FB41-860E-15373F69E806}"/>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87;p72">
                <a:extLst>
                  <a:ext uri="{FF2B5EF4-FFF2-40B4-BE49-F238E27FC236}">
                    <a16:creationId xmlns:a16="http://schemas.microsoft.com/office/drawing/2014/main" id="{DF99FA0B-0111-3046-A03E-86D2371966D7}"/>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8;p72">
                <a:extLst>
                  <a:ext uri="{FF2B5EF4-FFF2-40B4-BE49-F238E27FC236}">
                    <a16:creationId xmlns:a16="http://schemas.microsoft.com/office/drawing/2014/main" id="{7D74EB21-BDD9-8445-8339-F754C0CF3A44}"/>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2489;p72">
              <a:extLst>
                <a:ext uri="{FF2B5EF4-FFF2-40B4-BE49-F238E27FC236}">
                  <a16:creationId xmlns:a16="http://schemas.microsoft.com/office/drawing/2014/main" id="{905A58CA-D71C-0A48-9687-321B857BA789}"/>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90;p72">
              <a:extLst>
                <a:ext uri="{FF2B5EF4-FFF2-40B4-BE49-F238E27FC236}">
                  <a16:creationId xmlns:a16="http://schemas.microsoft.com/office/drawing/2014/main" id="{A96C0D06-950E-E04B-AF05-97520AE93458}"/>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91;p72">
              <a:extLst>
                <a:ext uri="{FF2B5EF4-FFF2-40B4-BE49-F238E27FC236}">
                  <a16:creationId xmlns:a16="http://schemas.microsoft.com/office/drawing/2014/main" id="{28B4E6DA-FDDE-724A-B53D-E8C33569BCB9}"/>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92;p72">
              <a:extLst>
                <a:ext uri="{FF2B5EF4-FFF2-40B4-BE49-F238E27FC236}">
                  <a16:creationId xmlns:a16="http://schemas.microsoft.com/office/drawing/2014/main" id="{139D574A-871A-964D-90F5-B5C88968CA16}"/>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93;p72">
              <a:extLst>
                <a:ext uri="{FF2B5EF4-FFF2-40B4-BE49-F238E27FC236}">
                  <a16:creationId xmlns:a16="http://schemas.microsoft.com/office/drawing/2014/main" id="{136F706C-355F-5C4D-8781-E3BC4D0FF2E6}"/>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94;p72">
              <a:extLst>
                <a:ext uri="{FF2B5EF4-FFF2-40B4-BE49-F238E27FC236}">
                  <a16:creationId xmlns:a16="http://schemas.microsoft.com/office/drawing/2014/main" id="{1FE1157A-130D-9440-9185-3C4A4C8A7305}"/>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95;p72">
              <a:extLst>
                <a:ext uri="{FF2B5EF4-FFF2-40B4-BE49-F238E27FC236}">
                  <a16:creationId xmlns:a16="http://schemas.microsoft.com/office/drawing/2014/main" id="{3644DDC7-037C-184B-81F8-88DA84DFFF11}"/>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2496;p72">
              <a:extLst>
                <a:ext uri="{FF2B5EF4-FFF2-40B4-BE49-F238E27FC236}">
                  <a16:creationId xmlns:a16="http://schemas.microsoft.com/office/drawing/2014/main" id="{1CDC1EA6-565F-E14B-911D-C8B246D268C4}"/>
                </a:ext>
              </a:extLst>
            </p:cNvPr>
            <p:cNvGrpSpPr/>
            <p:nvPr/>
          </p:nvGrpSpPr>
          <p:grpSpPr>
            <a:xfrm>
              <a:off x="4403342" y="3107749"/>
              <a:ext cx="316680" cy="101374"/>
              <a:chOff x="5068275" y="3161675"/>
              <a:chExt cx="664875" cy="222850"/>
            </a:xfrm>
            <a:grpFill/>
          </p:grpSpPr>
          <p:sp>
            <p:nvSpPr>
              <p:cNvPr id="241" name="Google Shape;2497;p72">
                <a:extLst>
                  <a:ext uri="{FF2B5EF4-FFF2-40B4-BE49-F238E27FC236}">
                    <a16:creationId xmlns:a16="http://schemas.microsoft.com/office/drawing/2014/main" id="{3C9ABD73-203B-1E4F-8FDC-527DFBB30A72}"/>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98;p72">
                <a:extLst>
                  <a:ext uri="{FF2B5EF4-FFF2-40B4-BE49-F238E27FC236}">
                    <a16:creationId xmlns:a16="http://schemas.microsoft.com/office/drawing/2014/main" id="{4A0BB586-6354-A44C-A4A4-488113B98F3D}"/>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99;p72">
                <a:extLst>
                  <a:ext uri="{FF2B5EF4-FFF2-40B4-BE49-F238E27FC236}">
                    <a16:creationId xmlns:a16="http://schemas.microsoft.com/office/drawing/2014/main" id="{A6C0E3A4-347C-AD47-AFE0-72D64C73A8C5}"/>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00;p72">
                <a:extLst>
                  <a:ext uri="{FF2B5EF4-FFF2-40B4-BE49-F238E27FC236}">
                    <a16:creationId xmlns:a16="http://schemas.microsoft.com/office/drawing/2014/main" id="{AE9097B7-FA0B-1949-8B0D-8736DEBA8AB2}"/>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2501;p72">
              <a:extLst>
                <a:ext uri="{FF2B5EF4-FFF2-40B4-BE49-F238E27FC236}">
                  <a16:creationId xmlns:a16="http://schemas.microsoft.com/office/drawing/2014/main" id="{0793524F-FD14-BB4E-BB4F-2C338AB5D8C1}"/>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02;p72">
              <a:extLst>
                <a:ext uri="{FF2B5EF4-FFF2-40B4-BE49-F238E27FC236}">
                  <a16:creationId xmlns:a16="http://schemas.microsoft.com/office/drawing/2014/main" id="{663507C4-AC1A-BC47-B5E2-AF8C253C8F8C}"/>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03;p72">
              <a:extLst>
                <a:ext uri="{FF2B5EF4-FFF2-40B4-BE49-F238E27FC236}">
                  <a16:creationId xmlns:a16="http://schemas.microsoft.com/office/drawing/2014/main" id="{96D86A20-60D7-4344-AEA5-2ED1623DC0B5}"/>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04;p72">
              <a:extLst>
                <a:ext uri="{FF2B5EF4-FFF2-40B4-BE49-F238E27FC236}">
                  <a16:creationId xmlns:a16="http://schemas.microsoft.com/office/drawing/2014/main" id="{9BD0879B-99ED-FD43-9F26-3FC5C3A4BBAB}"/>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05;p72">
              <a:extLst>
                <a:ext uri="{FF2B5EF4-FFF2-40B4-BE49-F238E27FC236}">
                  <a16:creationId xmlns:a16="http://schemas.microsoft.com/office/drawing/2014/main" id="{B26B8220-9D76-9A4D-914C-D1A0DF00B12B}"/>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06;p72">
              <a:extLst>
                <a:ext uri="{FF2B5EF4-FFF2-40B4-BE49-F238E27FC236}">
                  <a16:creationId xmlns:a16="http://schemas.microsoft.com/office/drawing/2014/main" id="{D14FB07D-E35E-B04E-93F7-846AE5484EE5}"/>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07;p72">
              <a:extLst>
                <a:ext uri="{FF2B5EF4-FFF2-40B4-BE49-F238E27FC236}">
                  <a16:creationId xmlns:a16="http://schemas.microsoft.com/office/drawing/2014/main" id="{BBF76EBA-3BB7-3F49-BBB5-9D0B4CCD0AF4}"/>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508;p72">
              <a:extLst>
                <a:ext uri="{FF2B5EF4-FFF2-40B4-BE49-F238E27FC236}">
                  <a16:creationId xmlns:a16="http://schemas.microsoft.com/office/drawing/2014/main" id="{B8532F38-ACF0-964C-8164-84627F52FD4B}"/>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509;p72">
              <a:extLst>
                <a:ext uri="{FF2B5EF4-FFF2-40B4-BE49-F238E27FC236}">
                  <a16:creationId xmlns:a16="http://schemas.microsoft.com/office/drawing/2014/main" id="{E7B67A03-8662-6440-948D-92923DC1EA51}"/>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10;p72">
              <a:extLst>
                <a:ext uri="{FF2B5EF4-FFF2-40B4-BE49-F238E27FC236}">
                  <a16:creationId xmlns:a16="http://schemas.microsoft.com/office/drawing/2014/main" id="{7B120963-00D8-8843-A77F-5B775C38D2F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11;p72">
              <a:extLst>
                <a:ext uri="{FF2B5EF4-FFF2-40B4-BE49-F238E27FC236}">
                  <a16:creationId xmlns:a16="http://schemas.microsoft.com/office/drawing/2014/main" id="{9DDEC3DD-02C7-8949-AC5A-CC27AD4E8406}"/>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12;p72">
              <a:extLst>
                <a:ext uri="{FF2B5EF4-FFF2-40B4-BE49-F238E27FC236}">
                  <a16:creationId xmlns:a16="http://schemas.microsoft.com/office/drawing/2014/main" id="{140DD768-D3F7-7D4F-8850-A112DF650CFB}"/>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13;p72">
              <a:extLst>
                <a:ext uri="{FF2B5EF4-FFF2-40B4-BE49-F238E27FC236}">
                  <a16:creationId xmlns:a16="http://schemas.microsoft.com/office/drawing/2014/main" id="{7DF65F5E-B535-1D43-B0C3-425E94D5403D}"/>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14;p72">
              <a:extLst>
                <a:ext uri="{FF2B5EF4-FFF2-40B4-BE49-F238E27FC236}">
                  <a16:creationId xmlns:a16="http://schemas.microsoft.com/office/drawing/2014/main" id="{FC0D8BD2-1B72-5B4D-AB77-E5F7FE1C6FF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15;p72">
              <a:extLst>
                <a:ext uri="{FF2B5EF4-FFF2-40B4-BE49-F238E27FC236}">
                  <a16:creationId xmlns:a16="http://schemas.microsoft.com/office/drawing/2014/main" id="{7B6E8716-0A24-A64C-8C61-B75D5F7AD7B7}"/>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16;p72">
              <a:extLst>
                <a:ext uri="{FF2B5EF4-FFF2-40B4-BE49-F238E27FC236}">
                  <a16:creationId xmlns:a16="http://schemas.microsoft.com/office/drawing/2014/main" id="{DD0D485C-92AF-DF4C-A548-D7A0C918E8C9}"/>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17;p72">
              <a:extLst>
                <a:ext uri="{FF2B5EF4-FFF2-40B4-BE49-F238E27FC236}">
                  <a16:creationId xmlns:a16="http://schemas.microsoft.com/office/drawing/2014/main" id="{FEAF76C9-131E-6044-A9D7-AEEF55723A75}"/>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18;p72">
              <a:extLst>
                <a:ext uri="{FF2B5EF4-FFF2-40B4-BE49-F238E27FC236}">
                  <a16:creationId xmlns:a16="http://schemas.microsoft.com/office/drawing/2014/main" id="{F1B41874-2FA0-5D48-9691-8FAC4EF65390}"/>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19;p72">
              <a:extLst>
                <a:ext uri="{FF2B5EF4-FFF2-40B4-BE49-F238E27FC236}">
                  <a16:creationId xmlns:a16="http://schemas.microsoft.com/office/drawing/2014/main" id="{F36A2414-1952-6F4A-99DE-8DCBF7733CB2}"/>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20;p72">
              <a:extLst>
                <a:ext uri="{FF2B5EF4-FFF2-40B4-BE49-F238E27FC236}">
                  <a16:creationId xmlns:a16="http://schemas.microsoft.com/office/drawing/2014/main" id="{B2D2E6C2-C9C7-0041-B9F9-49267DF0F2FE}"/>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21;p72">
              <a:extLst>
                <a:ext uri="{FF2B5EF4-FFF2-40B4-BE49-F238E27FC236}">
                  <a16:creationId xmlns:a16="http://schemas.microsoft.com/office/drawing/2014/main" id="{5322011C-978A-7742-A95B-EE7C42D74DC3}"/>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22;p72">
              <a:extLst>
                <a:ext uri="{FF2B5EF4-FFF2-40B4-BE49-F238E27FC236}">
                  <a16:creationId xmlns:a16="http://schemas.microsoft.com/office/drawing/2014/main" id="{395149E6-9BDC-744B-A4B5-30A7F3CFD514}"/>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23;p72">
              <a:extLst>
                <a:ext uri="{FF2B5EF4-FFF2-40B4-BE49-F238E27FC236}">
                  <a16:creationId xmlns:a16="http://schemas.microsoft.com/office/drawing/2014/main" id="{BCB46813-9F30-CC4D-A93C-6BA519A34189}"/>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24;p72">
              <a:extLst>
                <a:ext uri="{FF2B5EF4-FFF2-40B4-BE49-F238E27FC236}">
                  <a16:creationId xmlns:a16="http://schemas.microsoft.com/office/drawing/2014/main" id="{2F19519F-D582-B949-BD7C-F3E9F4732CEA}"/>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25;p72">
              <a:extLst>
                <a:ext uri="{FF2B5EF4-FFF2-40B4-BE49-F238E27FC236}">
                  <a16:creationId xmlns:a16="http://schemas.microsoft.com/office/drawing/2014/main" id="{85D1E256-FA01-7D4B-8055-B41DCD6016C7}"/>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26;p72">
              <a:extLst>
                <a:ext uri="{FF2B5EF4-FFF2-40B4-BE49-F238E27FC236}">
                  <a16:creationId xmlns:a16="http://schemas.microsoft.com/office/drawing/2014/main" id="{434F344A-05DB-C545-9286-4C2FF06664D5}"/>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27;p72">
              <a:extLst>
                <a:ext uri="{FF2B5EF4-FFF2-40B4-BE49-F238E27FC236}">
                  <a16:creationId xmlns:a16="http://schemas.microsoft.com/office/drawing/2014/main" id="{40E5C9FA-1A29-404A-8899-A7B3AC05A89C}"/>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28;p72">
              <a:extLst>
                <a:ext uri="{FF2B5EF4-FFF2-40B4-BE49-F238E27FC236}">
                  <a16:creationId xmlns:a16="http://schemas.microsoft.com/office/drawing/2014/main" id="{0DC8F0A3-0E12-1C4E-8A60-7EBBD5B9E4D2}"/>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29;p72">
              <a:extLst>
                <a:ext uri="{FF2B5EF4-FFF2-40B4-BE49-F238E27FC236}">
                  <a16:creationId xmlns:a16="http://schemas.microsoft.com/office/drawing/2014/main" id="{B2A40EF5-870C-A74F-862C-098E664DCE71}"/>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2530;p72">
              <a:extLst>
                <a:ext uri="{FF2B5EF4-FFF2-40B4-BE49-F238E27FC236}">
                  <a16:creationId xmlns:a16="http://schemas.microsoft.com/office/drawing/2014/main" id="{63723CB4-27D3-6540-8968-5E142D6D8BAA}"/>
                </a:ext>
              </a:extLst>
            </p:cNvPr>
            <p:cNvGrpSpPr/>
            <p:nvPr/>
          </p:nvGrpSpPr>
          <p:grpSpPr>
            <a:xfrm>
              <a:off x="3697513" y="2707266"/>
              <a:ext cx="59549" cy="79733"/>
              <a:chOff x="3586375" y="2281300"/>
              <a:chExt cx="125025" cy="175275"/>
            </a:xfrm>
            <a:grpFill/>
          </p:grpSpPr>
          <p:sp>
            <p:nvSpPr>
              <p:cNvPr id="239" name="Google Shape;2531;p72">
                <a:extLst>
                  <a:ext uri="{FF2B5EF4-FFF2-40B4-BE49-F238E27FC236}">
                    <a16:creationId xmlns:a16="http://schemas.microsoft.com/office/drawing/2014/main" id="{AA3051EC-4160-DE4C-B924-63B0B1E9F069}"/>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32;p72">
                <a:extLst>
                  <a:ext uri="{FF2B5EF4-FFF2-40B4-BE49-F238E27FC236}">
                    <a16:creationId xmlns:a16="http://schemas.microsoft.com/office/drawing/2014/main" id="{92BBD720-F0EA-EA4E-A6F5-AB41DACFF14C}"/>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2533;p72">
              <a:extLst>
                <a:ext uri="{FF2B5EF4-FFF2-40B4-BE49-F238E27FC236}">
                  <a16:creationId xmlns:a16="http://schemas.microsoft.com/office/drawing/2014/main" id="{D103AAF8-6305-4840-BCD6-CBAAE48416A3}"/>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2534;p72">
              <a:extLst>
                <a:ext uri="{FF2B5EF4-FFF2-40B4-BE49-F238E27FC236}">
                  <a16:creationId xmlns:a16="http://schemas.microsoft.com/office/drawing/2014/main" id="{316BD23D-5993-504B-B7DD-A374CB6547FF}"/>
                </a:ext>
              </a:extLst>
            </p:cNvPr>
            <p:cNvGrpSpPr/>
            <p:nvPr/>
          </p:nvGrpSpPr>
          <p:grpSpPr>
            <a:xfrm>
              <a:off x="4513224" y="3221724"/>
              <a:ext cx="274563" cy="280321"/>
              <a:chOff x="5298975" y="3412225"/>
              <a:chExt cx="576450" cy="616225"/>
            </a:xfrm>
            <a:grpFill/>
          </p:grpSpPr>
          <p:sp>
            <p:nvSpPr>
              <p:cNvPr id="237" name="Google Shape;2535;p72">
                <a:extLst>
                  <a:ext uri="{FF2B5EF4-FFF2-40B4-BE49-F238E27FC236}">
                    <a16:creationId xmlns:a16="http://schemas.microsoft.com/office/drawing/2014/main" id="{39048BAD-C919-564F-87DB-152731643B56}"/>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 name="Google Shape;2536;p72">
                <a:extLst>
                  <a:ext uri="{FF2B5EF4-FFF2-40B4-BE49-F238E27FC236}">
                    <a16:creationId xmlns:a16="http://schemas.microsoft.com/office/drawing/2014/main" id="{4A65F760-A37A-7249-AC9F-9D65C2E8B6C1}"/>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2537;p72">
              <a:extLst>
                <a:ext uri="{FF2B5EF4-FFF2-40B4-BE49-F238E27FC236}">
                  <a16:creationId xmlns:a16="http://schemas.microsoft.com/office/drawing/2014/main" id="{9E13DDAB-D5C9-EC4B-BC0D-4B0628ECBEDE}"/>
                </a:ext>
              </a:extLst>
            </p:cNvPr>
            <p:cNvGrpSpPr/>
            <p:nvPr/>
          </p:nvGrpSpPr>
          <p:grpSpPr>
            <a:xfrm>
              <a:off x="4824403" y="3421846"/>
              <a:ext cx="110132" cy="130647"/>
              <a:chOff x="5952300" y="3852150"/>
              <a:chExt cx="231225" cy="287200"/>
            </a:xfrm>
            <a:grpFill/>
          </p:grpSpPr>
          <p:sp>
            <p:nvSpPr>
              <p:cNvPr id="235" name="Google Shape;2538;p72">
                <a:extLst>
                  <a:ext uri="{FF2B5EF4-FFF2-40B4-BE49-F238E27FC236}">
                    <a16:creationId xmlns:a16="http://schemas.microsoft.com/office/drawing/2014/main" id="{CBF9005B-8D47-D643-AFEE-EBC6AA88D278}"/>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39;p72">
                <a:extLst>
                  <a:ext uri="{FF2B5EF4-FFF2-40B4-BE49-F238E27FC236}">
                    <a16:creationId xmlns:a16="http://schemas.microsoft.com/office/drawing/2014/main" id="{7552229C-3EDC-1C4B-BE58-2B490BEE3C03}"/>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2540;p72">
              <a:extLst>
                <a:ext uri="{FF2B5EF4-FFF2-40B4-BE49-F238E27FC236}">
                  <a16:creationId xmlns:a16="http://schemas.microsoft.com/office/drawing/2014/main" id="{638FBA58-8F57-7240-ABF2-1F2824F1AA87}"/>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41;p72">
              <a:extLst>
                <a:ext uri="{FF2B5EF4-FFF2-40B4-BE49-F238E27FC236}">
                  <a16:creationId xmlns:a16="http://schemas.microsoft.com/office/drawing/2014/main" id="{BE00EF99-821F-FE42-916F-00775D5405DD}"/>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42;p72">
              <a:extLst>
                <a:ext uri="{FF2B5EF4-FFF2-40B4-BE49-F238E27FC236}">
                  <a16:creationId xmlns:a16="http://schemas.microsoft.com/office/drawing/2014/main" id="{1E62D166-803A-2E4B-8A7F-3080B39BABA2}"/>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43;p72">
              <a:extLst>
                <a:ext uri="{FF2B5EF4-FFF2-40B4-BE49-F238E27FC236}">
                  <a16:creationId xmlns:a16="http://schemas.microsoft.com/office/drawing/2014/main" id="{D42A5263-95B8-7F43-9EE0-1AA00C05452D}"/>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44;p72">
              <a:extLst>
                <a:ext uri="{FF2B5EF4-FFF2-40B4-BE49-F238E27FC236}">
                  <a16:creationId xmlns:a16="http://schemas.microsoft.com/office/drawing/2014/main" id="{497E1B9B-16F6-C641-98AA-9DDE7407F2D8}"/>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45;p72">
              <a:extLst>
                <a:ext uri="{FF2B5EF4-FFF2-40B4-BE49-F238E27FC236}">
                  <a16:creationId xmlns:a16="http://schemas.microsoft.com/office/drawing/2014/main" id="{EBA051D3-38FA-B944-9C60-2E4D75C8C270}"/>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46;p72">
              <a:extLst>
                <a:ext uri="{FF2B5EF4-FFF2-40B4-BE49-F238E27FC236}">
                  <a16:creationId xmlns:a16="http://schemas.microsoft.com/office/drawing/2014/main" id="{43B9A14E-2FAD-0748-91E0-0A6A67740418}"/>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47;p72">
              <a:extLst>
                <a:ext uri="{FF2B5EF4-FFF2-40B4-BE49-F238E27FC236}">
                  <a16:creationId xmlns:a16="http://schemas.microsoft.com/office/drawing/2014/main" id="{6ECA654C-8D92-5449-8E23-3EB20E81A866}"/>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2548;p72">
              <a:extLst>
                <a:ext uri="{FF2B5EF4-FFF2-40B4-BE49-F238E27FC236}">
                  <a16:creationId xmlns:a16="http://schemas.microsoft.com/office/drawing/2014/main" id="{3EE406D2-02E3-8440-B308-6A413AC795F8}"/>
                </a:ext>
              </a:extLst>
            </p:cNvPr>
            <p:cNvGrpSpPr/>
            <p:nvPr/>
          </p:nvGrpSpPr>
          <p:grpSpPr>
            <a:xfrm>
              <a:off x="4295710" y="3079670"/>
              <a:ext cx="14968" cy="27135"/>
              <a:chOff x="4842300" y="3099950"/>
              <a:chExt cx="31425" cy="59650"/>
            </a:xfrm>
            <a:grpFill/>
          </p:grpSpPr>
          <p:sp>
            <p:nvSpPr>
              <p:cNvPr id="231" name="Google Shape;2549;p72">
                <a:extLst>
                  <a:ext uri="{FF2B5EF4-FFF2-40B4-BE49-F238E27FC236}">
                    <a16:creationId xmlns:a16="http://schemas.microsoft.com/office/drawing/2014/main" id="{B55A7BCC-CB82-D949-941B-D887D60740DD}"/>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50;p72">
                <a:extLst>
                  <a:ext uri="{FF2B5EF4-FFF2-40B4-BE49-F238E27FC236}">
                    <a16:creationId xmlns:a16="http://schemas.microsoft.com/office/drawing/2014/main" id="{481CDD59-CAE7-194E-9814-3EB781416D39}"/>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51;p72">
                <a:extLst>
                  <a:ext uri="{FF2B5EF4-FFF2-40B4-BE49-F238E27FC236}">
                    <a16:creationId xmlns:a16="http://schemas.microsoft.com/office/drawing/2014/main" id="{1BDF7A3B-1A66-A04E-8762-B7726CEA165C}"/>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2;p72">
                <a:extLst>
                  <a:ext uri="{FF2B5EF4-FFF2-40B4-BE49-F238E27FC236}">
                    <a16:creationId xmlns:a16="http://schemas.microsoft.com/office/drawing/2014/main" id="{936F40CF-CFCE-924F-9768-BD2FAA4C117E}"/>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2553;p72">
              <a:extLst>
                <a:ext uri="{FF2B5EF4-FFF2-40B4-BE49-F238E27FC236}">
                  <a16:creationId xmlns:a16="http://schemas.microsoft.com/office/drawing/2014/main" id="{729BD606-365B-AD47-9024-9F9BA5FCEA71}"/>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554;p72">
              <a:extLst>
                <a:ext uri="{FF2B5EF4-FFF2-40B4-BE49-F238E27FC236}">
                  <a16:creationId xmlns:a16="http://schemas.microsoft.com/office/drawing/2014/main" id="{009BF18B-DE9B-3B44-A081-E87D4BD2C87C}"/>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555;p72">
              <a:extLst>
                <a:ext uri="{FF2B5EF4-FFF2-40B4-BE49-F238E27FC236}">
                  <a16:creationId xmlns:a16="http://schemas.microsoft.com/office/drawing/2014/main" id="{E4D43376-235D-CE4B-8CDB-3CD92059CAFD}"/>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56;p72">
              <a:extLst>
                <a:ext uri="{FF2B5EF4-FFF2-40B4-BE49-F238E27FC236}">
                  <a16:creationId xmlns:a16="http://schemas.microsoft.com/office/drawing/2014/main" id="{ABC355DA-4CC4-8549-8420-509F7C319CD2}"/>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557;p72">
              <a:extLst>
                <a:ext uri="{FF2B5EF4-FFF2-40B4-BE49-F238E27FC236}">
                  <a16:creationId xmlns:a16="http://schemas.microsoft.com/office/drawing/2014/main" id="{13C69526-2B19-9947-A090-0C6735FA3DC7}"/>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558;p72">
              <a:extLst>
                <a:ext uri="{FF2B5EF4-FFF2-40B4-BE49-F238E27FC236}">
                  <a16:creationId xmlns:a16="http://schemas.microsoft.com/office/drawing/2014/main" id="{AC72C116-0BE5-1548-A343-2AAB272BDCD0}"/>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559;p72">
              <a:extLst>
                <a:ext uri="{FF2B5EF4-FFF2-40B4-BE49-F238E27FC236}">
                  <a16:creationId xmlns:a16="http://schemas.microsoft.com/office/drawing/2014/main" id="{B2FF814F-4ABA-A143-9B62-0EC124109436}"/>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560;p72">
              <a:extLst>
                <a:ext uri="{FF2B5EF4-FFF2-40B4-BE49-F238E27FC236}">
                  <a16:creationId xmlns:a16="http://schemas.microsoft.com/office/drawing/2014/main" id="{FE700D6F-1A1A-6B42-8B98-CB4D994B4654}"/>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2561;p72">
              <a:extLst>
                <a:ext uri="{FF2B5EF4-FFF2-40B4-BE49-F238E27FC236}">
                  <a16:creationId xmlns:a16="http://schemas.microsoft.com/office/drawing/2014/main" id="{B9F9D8FC-E5E7-B545-A314-93EC712837B0}"/>
                </a:ext>
              </a:extLst>
            </p:cNvPr>
            <p:cNvGrpSpPr/>
            <p:nvPr/>
          </p:nvGrpSpPr>
          <p:grpSpPr>
            <a:xfrm>
              <a:off x="3831056" y="2816010"/>
              <a:ext cx="37378" cy="27612"/>
              <a:chOff x="3866750" y="2520350"/>
              <a:chExt cx="78475" cy="60700"/>
            </a:xfrm>
            <a:grpFill/>
          </p:grpSpPr>
          <p:sp>
            <p:nvSpPr>
              <p:cNvPr id="227" name="Google Shape;2562;p72">
                <a:extLst>
                  <a:ext uri="{FF2B5EF4-FFF2-40B4-BE49-F238E27FC236}">
                    <a16:creationId xmlns:a16="http://schemas.microsoft.com/office/drawing/2014/main" id="{5210C21E-3C71-2A48-9CD8-F835B7BB37A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63;p72">
                <a:extLst>
                  <a:ext uri="{FF2B5EF4-FFF2-40B4-BE49-F238E27FC236}">
                    <a16:creationId xmlns:a16="http://schemas.microsoft.com/office/drawing/2014/main" id="{EDAA04B7-C101-104E-AB6C-205F754EEEE8}"/>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64;p72">
                <a:extLst>
                  <a:ext uri="{FF2B5EF4-FFF2-40B4-BE49-F238E27FC236}">
                    <a16:creationId xmlns:a16="http://schemas.microsoft.com/office/drawing/2014/main" id="{79D987F7-8E89-C14B-87E4-66176C135ABE}"/>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65;p72">
                <a:extLst>
                  <a:ext uri="{FF2B5EF4-FFF2-40B4-BE49-F238E27FC236}">
                    <a16:creationId xmlns:a16="http://schemas.microsoft.com/office/drawing/2014/main" id="{51E9715E-C059-954E-854B-33452B7EA93F}"/>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2566;p72">
              <a:extLst>
                <a:ext uri="{FF2B5EF4-FFF2-40B4-BE49-F238E27FC236}">
                  <a16:creationId xmlns:a16="http://schemas.microsoft.com/office/drawing/2014/main" id="{35CCF9BF-8E72-4943-B409-3E85B8B28047}"/>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67;p72">
              <a:extLst>
                <a:ext uri="{FF2B5EF4-FFF2-40B4-BE49-F238E27FC236}">
                  <a16:creationId xmlns:a16="http://schemas.microsoft.com/office/drawing/2014/main" id="{8A58CF77-C2E0-FA4F-B0B8-1C0002FFD48D}"/>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68;p72">
              <a:extLst>
                <a:ext uri="{FF2B5EF4-FFF2-40B4-BE49-F238E27FC236}">
                  <a16:creationId xmlns:a16="http://schemas.microsoft.com/office/drawing/2014/main" id="{050E72F0-4B4B-1844-A813-31A4AE16431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569;p72">
              <a:extLst>
                <a:ext uri="{FF2B5EF4-FFF2-40B4-BE49-F238E27FC236}">
                  <a16:creationId xmlns:a16="http://schemas.microsoft.com/office/drawing/2014/main" id="{B8E072B8-CD0B-644E-A4D0-AC59BCEF76EE}"/>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570;p72">
              <a:extLst>
                <a:ext uri="{FF2B5EF4-FFF2-40B4-BE49-F238E27FC236}">
                  <a16:creationId xmlns:a16="http://schemas.microsoft.com/office/drawing/2014/main" id="{DC212BD1-A113-2D4E-BDB6-CA5469BA5F11}"/>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571;p72">
              <a:extLst>
                <a:ext uri="{FF2B5EF4-FFF2-40B4-BE49-F238E27FC236}">
                  <a16:creationId xmlns:a16="http://schemas.microsoft.com/office/drawing/2014/main" id="{59A354F8-63DD-C344-8459-36F867E402D7}"/>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572;p72">
              <a:extLst>
                <a:ext uri="{FF2B5EF4-FFF2-40B4-BE49-F238E27FC236}">
                  <a16:creationId xmlns:a16="http://schemas.microsoft.com/office/drawing/2014/main" id="{B207537D-CB29-E141-8969-A79B38C024BA}"/>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573;p72">
              <a:extLst>
                <a:ext uri="{FF2B5EF4-FFF2-40B4-BE49-F238E27FC236}">
                  <a16:creationId xmlns:a16="http://schemas.microsoft.com/office/drawing/2014/main" id="{C8630D0A-B560-E44D-BB60-ABAE17DC301E}"/>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574;p72">
              <a:extLst>
                <a:ext uri="{FF2B5EF4-FFF2-40B4-BE49-F238E27FC236}">
                  <a16:creationId xmlns:a16="http://schemas.microsoft.com/office/drawing/2014/main" id="{FBAF7DA1-D185-B349-9E71-FB997B58D98C}"/>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575;p72">
              <a:extLst>
                <a:ext uri="{FF2B5EF4-FFF2-40B4-BE49-F238E27FC236}">
                  <a16:creationId xmlns:a16="http://schemas.microsoft.com/office/drawing/2014/main" id="{B2F3462A-A0AA-0D49-A450-0BEDECAE263E}"/>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576;p72">
              <a:extLst>
                <a:ext uri="{FF2B5EF4-FFF2-40B4-BE49-F238E27FC236}">
                  <a16:creationId xmlns:a16="http://schemas.microsoft.com/office/drawing/2014/main" id="{6C34E998-5D59-634F-A85F-07F9E54000D9}"/>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577;p72">
              <a:extLst>
                <a:ext uri="{FF2B5EF4-FFF2-40B4-BE49-F238E27FC236}">
                  <a16:creationId xmlns:a16="http://schemas.microsoft.com/office/drawing/2014/main" id="{40479F31-796E-2547-B519-EEB0B3381469}"/>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578;p72">
              <a:extLst>
                <a:ext uri="{FF2B5EF4-FFF2-40B4-BE49-F238E27FC236}">
                  <a16:creationId xmlns:a16="http://schemas.microsoft.com/office/drawing/2014/main" id="{12A9CAD6-B1AA-784D-AC37-1207CF7AD0E3}"/>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579;p72">
              <a:extLst>
                <a:ext uri="{FF2B5EF4-FFF2-40B4-BE49-F238E27FC236}">
                  <a16:creationId xmlns:a16="http://schemas.microsoft.com/office/drawing/2014/main" id="{406C0F28-7421-C24E-8CB3-07F23E01F5B8}"/>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580;p72">
              <a:extLst>
                <a:ext uri="{FF2B5EF4-FFF2-40B4-BE49-F238E27FC236}">
                  <a16:creationId xmlns:a16="http://schemas.microsoft.com/office/drawing/2014/main" id="{AAD532C0-6C6C-4940-A5C5-383C3506BE0C}"/>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581;p72">
              <a:extLst>
                <a:ext uri="{FF2B5EF4-FFF2-40B4-BE49-F238E27FC236}">
                  <a16:creationId xmlns:a16="http://schemas.microsoft.com/office/drawing/2014/main" id="{870B5EE0-458C-7D42-BDCF-6B1AFBC65A06}"/>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582;p72">
              <a:extLst>
                <a:ext uri="{FF2B5EF4-FFF2-40B4-BE49-F238E27FC236}">
                  <a16:creationId xmlns:a16="http://schemas.microsoft.com/office/drawing/2014/main" id="{7DBA6AE8-0574-B24E-B508-DD8713C57AE1}"/>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4" name="Google Shape;2583;p72">
              <a:extLst>
                <a:ext uri="{FF2B5EF4-FFF2-40B4-BE49-F238E27FC236}">
                  <a16:creationId xmlns:a16="http://schemas.microsoft.com/office/drawing/2014/main" id="{D4B8C3CC-236D-3F4C-954E-2A8913D43857}"/>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584;p72">
              <a:extLst>
                <a:ext uri="{FF2B5EF4-FFF2-40B4-BE49-F238E27FC236}">
                  <a16:creationId xmlns:a16="http://schemas.microsoft.com/office/drawing/2014/main" id="{17DA8C33-B70E-6F49-A22A-E3C8F6214CE7}"/>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585;p72">
              <a:extLst>
                <a:ext uri="{FF2B5EF4-FFF2-40B4-BE49-F238E27FC236}">
                  <a16:creationId xmlns:a16="http://schemas.microsoft.com/office/drawing/2014/main" id="{1468DFB6-AB12-F147-9691-1579EA21BC47}"/>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586;p72">
              <a:extLst>
                <a:ext uri="{FF2B5EF4-FFF2-40B4-BE49-F238E27FC236}">
                  <a16:creationId xmlns:a16="http://schemas.microsoft.com/office/drawing/2014/main" id="{1DC2CA3C-A1FA-3F42-8966-70796E91128F}"/>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587;p72">
              <a:extLst>
                <a:ext uri="{FF2B5EF4-FFF2-40B4-BE49-F238E27FC236}">
                  <a16:creationId xmlns:a16="http://schemas.microsoft.com/office/drawing/2014/main" id="{9A5ADC6A-A9CC-A148-82E0-71DB5C2E4A5C}"/>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588;p72">
              <a:extLst>
                <a:ext uri="{FF2B5EF4-FFF2-40B4-BE49-F238E27FC236}">
                  <a16:creationId xmlns:a16="http://schemas.microsoft.com/office/drawing/2014/main" id="{B259D53F-7126-0A40-97B5-DC1A3168B4D8}"/>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589;p72">
              <a:extLst>
                <a:ext uri="{FF2B5EF4-FFF2-40B4-BE49-F238E27FC236}">
                  <a16:creationId xmlns:a16="http://schemas.microsoft.com/office/drawing/2014/main" id="{2A1F35B4-AE6E-0949-B6CD-88F850F386EA}"/>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590;p72">
              <a:extLst>
                <a:ext uri="{FF2B5EF4-FFF2-40B4-BE49-F238E27FC236}">
                  <a16:creationId xmlns:a16="http://schemas.microsoft.com/office/drawing/2014/main" id="{80485954-3318-D949-BBFA-A70DC9637D7F}"/>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91;p72">
              <a:extLst>
                <a:ext uri="{FF2B5EF4-FFF2-40B4-BE49-F238E27FC236}">
                  <a16:creationId xmlns:a16="http://schemas.microsoft.com/office/drawing/2014/main" id="{B7C1C68E-CF3F-8745-BCAC-B6F3B9527FEF}"/>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592;p72">
              <a:extLst>
                <a:ext uri="{FF2B5EF4-FFF2-40B4-BE49-F238E27FC236}">
                  <a16:creationId xmlns:a16="http://schemas.microsoft.com/office/drawing/2014/main" id="{59F0735A-4D58-8445-9BFE-4696A41877EF}"/>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593;p72">
              <a:extLst>
                <a:ext uri="{FF2B5EF4-FFF2-40B4-BE49-F238E27FC236}">
                  <a16:creationId xmlns:a16="http://schemas.microsoft.com/office/drawing/2014/main" id="{5E531FE5-33BB-8547-8B67-A622441F9580}"/>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94;p72">
              <a:extLst>
                <a:ext uri="{FF2B5EF4-FFF2-40B4-BE49-F238E27FC236}">
                  <a16:creationId xmlns:a16="http://schemas.microsoft.com/office/drawing/2014/main" id="{7C1131A9-F410-4F48-B457-6FA4C8E8EF5A}"/>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 name="Google Shape;2595;p72">
              <a:extLst>
                <a:ext uri="{FF2B5EF4-FFF2-40B4-BE49-F238E27FC236}">
                  <a16:creationId xmlns:a16="http://schemas.microsoft.com/office/drawing/2014/main" id="{135BAE91-2ED3-A94C-9CCA-4B46EBB11830}"/>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96;p72">
              <a:extLst>
                <a:ext uri="{FF2B5EF4-FFF2-40B4-BE49-F238E27FC236}">
                  <a16:creationId xmlns:a16="http://schemas.microsoft.com/office/drawing/2014/main" id="{3EA8D173-F107-0846-AB0C-DBED9F9D5232}"/>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97;p72">
              <a:extLst>
                <a:ext uri="{FF2B5EF4-FFF2-40B4-BE49-F238E27FC236}">
                  <a16:creationId xmlns:a16="http://schemas.microsoft.com/office/drawing/2014/main" id="{CDC07D67-F6D2-D44C-963D-4F795945C513}"/>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98;p72">
              <a:extLst>
                <a:ext uri="{FF2B5EF4-FFF2-40B4-BE49-F238E27FC236}">
                  <a16:creationId xmlns:a16="http://schemas.microsoft.com/office/drawing/2014/main" id="{15594D87-05A3-9F45-8D73-36C69AE3603E}"/>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99;p72">
              <a:extLst>
                <a:ext uri="{FF2B5EF4-FFF2-40B4-BE49-F238E27FC236}">
                  <a16:creationId xmlns:a16="http://schemas.microsoft.com/office/drawing/2014/main" id="{9DB128D3-775A-254A-8583-874D9E4925D2}"/>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600;p72">
              <a:extLst>
                <a:ext uri="{FF2B5EF4-FFF2-40B4-BE49-F238E27FC236}">
                  <a16:creationId xmlns:a16="http://schemas.microsoft.com/office/drawing/2014/main" id="{390EF08D-AE7E-5E45-8BC8-06DD6B37A755}"/>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601;p72">
              <a:extLst>
                <a:ext uri="{FF2B5EF4-FFF2-40B4-BE49-F238E27FC236}">
                  <a16:creationId xmlns:a16="http://schemas.microsoft.com/office/drawing/2014/main" id="{BF712932-5450-3145-BF48-ED762811A54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602;p72">
              <a:extLst>
                <a:ext uri="{FF2B5EF4-FFF2-40B4-BE49-F238E27FC236}">
                  <a16:creationId xmlns:a16="http://schemas.microsoft.com/office/drawing/2014/main" id="{3815CA60-511A-8F4B-B970-DB432A70881F}"/>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603;p72">
              <a:extLst>
                <a:ext uri="{FF2B5EF4-FFF2-40B4-BE49-F238E27FC236}">
                  <a16:creationId xmlns:a16="http://schemas.microsoft.com/office/drawing/2014/main" id="{7BF2A691-D6C7-704F-A2B5-242AFB508043}"/>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604;p72">
              <a:extLst>
                <a:ext uri="{FF2B5EF4-FFF2-40B4-BE49-F238E27FC236}">
                  <a16:creationId xmlns:a16="http://schemas.microsoft.com/office/drawing/2014/main" id="{C45C146B-50C2-404E-9839-EC1C4C58E09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605;p72">
              <a:extLst>
                <a:ext uri="{FF2B5EF4-FFF2-40B4-BE49-F238E27FC236}">
                  <a16:creationId xmlns:a16="http://schemas.microsoft.com/office/drawing/2014/main" id="{E1C08B96-92D1-3F4C-9ECD-C293D55C3347}"/>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606;p72">
              <a:extLst>
                <a:ext uri="{FF2B5EF4-FFF2-40B4-BE49-F238E27FC236}">
                  <a16:creationId xmlns:a16="http://schemas.microsoft.com/office/drawing/2014/main" id="{40D824BB-10CF-9149-A485-8CE30ACBA994}"/>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607;p72">
              <a:extLst>
                <a:ext uri="{FF2B5EF4-FFF2-40B4-BE49-F238E27FC236}">
                  <a16:creationId xmlns:a16="http://schemas.microsoft.com/office/drawing/2014/main" id="{5CFBB2E7-BF9B-8345-9D37-E5CB5FF635B3}"/>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2608;p72">
              <a:extLst>
                <a:ext uri="{FF2B5EF4-FFF2-40B4-BE49-F238E27FC236}">
                  <a16:creationId xmlns:a16="http://schemas.microsoft.com/office/drawing/2014/main" id="{9013DB48-DA48-4A4E-B9E3-4526CD3D272E}"/>
                </a:ext>
              </a:extLst>
            </p:cNvPr>
            <p:cNvGrpSpPr/>
            <p:nvPr/>
          </p:nvGrpSpPr>
          <p:grpSpPr>
            <a:xfrm>
              <a:off x="3632736" y="3051591"/>
              <a:ext cx="63288" cy="45217"/>
              <a:chOff x="3450375" y="3038225"/>
              <a:chExt cx="132875" cy="99400"/>
            </a:xfrm>
            <a:grpFill/>
          </p:grpSpPr>
          <p:sp>
            <p:nvSpPr>
              <p:cNvPr id="225" name="Google Shape;2609;p72">
                <a:extLst>
                  <a:ext uri="{FF2B5EF4-FFF2-40B4-BE49-F238E27FC236}">
                    <a16:creationId xmlns:a16="http://schemas.microsoft.com/office/drawing/2014/main" id="{23F00963-DFF8-6348-9931-FF8B821491BA}"/>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610;p72">
                <a:extLst>
                  <a:ext uri="{FF2B5EF4-FFF2-40B4-BE49-F238E27FC236}">
                    <a16:creationId xmlns:a16="http://schemas.microsoft.com/office/drawing/2014/main" id="{FB49B532-AF76-2F49-8261-BC1FE6A0A566}"/>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2611;p72">
              <a:extLst>
                <a:ext uri="{FF2B5EF4-FFF2-40B4-BE49-F238E27FC236}">
                  <a16:creationId xmlns:a16="http://schemas.microsoft.com/office/drawing/2014/main" id="{F5DC6E11-E421-8844-9636-E2ED9D51C7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612;p72">
              <a:extLst>
                <a:ext uri="{FF2B5EF4-FFF2-40B4-BE49-F238E27FC236}">
                  <a16:creationId xmlns:a16="http://schemas.microsoft.com/office/drawing/2014/main" id="{B3104B5D-8F85-3744-95A6-BE38F8D0CECE}"/>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613;p72">
              <a:extLst>
                <a:ext uri="{FF2B5EF4-FFF2-40B4-BE49-F238E27FC236}">
                  <a16:creationId xmlns:a16="http://schemas.microsoft.com/office/drawing/2014/main" id="{02BA8D63-2E6C-7046-A54B-2C52AAAE0957}"/>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614;p72">
              <a:extLst>
                <a:ext uri="{FF2B5EF4-FFF2-40B4-BE49-F238E27FC236}">
                  <a16:creationId xmlns:a16="http://schemas.microsoft.com/office/drawing/2014/main" id="{EB15B86E-3D4C-FE4D-B732-9D09F9C2B12F}"/>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615;p72">
              <a:extLst>
                <a:ext uri="{FF2B5EF4-FFF2-40B4-BE49-F238E27FC236}">
                  <a16:creationId xmlns:a16="http://schemas.microsoft.com/office/drawing/2014/main" id="{D2634AF2-EA94-9148-B314-4DE694994673}"/>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616;p72">
              <a:extLst>
                <a:ext uri="{FF2B5EF4-FFF2-40B4-BE49-F238E27FC236}">
                  <a16:creationId xmlns:a16="http://schemas.microsoft.com/office/drawing/2014/main" id="{F9833F83-BAB8-E94C-A09A-C7CE820EB2D0}"/>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617;p72">
              <a:extLst>
                <a:ext uri="{FF2B5EF4-FFF2-40B4-BE49-F238E27FC236}">
                  <a16:creationId xmlns:a16="http://schemas.microsoft.com/office/drawing/2014/main" id="{C708D125-2E46-8647-B315-47D79FC22E27}"/>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618;p72">
              <a:extLst>
                <a:ext uri="{FF2B5EF4-FFF2-40B4-BE49-F238E27FC236}">
                  <a16:creationId xmlns:a16="http://schemas.microsoft.com/office/drawing/2014/main" id="{8C2771EF-C1CF-0545-9595-2D60A3FEB70C}"/>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619;p72">
              <a:extLst>
                <a:ext uri="{FF2B5EF4-FFF2-40B4-BE49-F238E27FC236}">
                  <a16:creationId xmlns:a16="http://schemas.microsoft.com/office/drawing/2014/main" id="{BF20A98F-3242-C246-B301-599D1C23F5BA}"/>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9" name="Google Shape;2620;p72">
              <a:extLst>
                <a:ext uri="{FF2B5EF4-FFF2-40B4-BE49-F238E27FC236}">
                  <a16:creationId xmlns:a16="http://schemas.microsoft.com/office/drawing/2014/main" id="{E28B8A74-E1D6-9E47-AC90-ABE71B90DBC9}"/>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621;p72">
              <a:extLst>
                <a:ext uri="{FF2B5EF4-FFF2-40B4-BE49-F238E27FC236}">
                  <a16:creationId xmlns:a16="http://schemas.microsoft.com/office/drawing/2014/main" id="{AD3D374B-6A5C-2F46-ACAF-3F7919ABF829}"/>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622;p72">
              <a:extLst>
                <a:ext uri="{FF2B5EF4-FFF2-40B4-BE49-F238E27FC236}">
                  <a16:creationId xmlns:a16="http://schemas.microsoft.com/office/drawing/2014/main" id="{D77B91D3-6B45-D343-98CF-BF04179AF44F}"/>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623;p72">
              <a:extLst>
                <a:ext uri="{FF2B5EF4-FFF2-40B4-BE49-F238E27FC236}">
                  <a16:creationId xmlns:a16="http://schemas.microsoft.com/office/drawing/2014/main" id="{F86C4883-C849-5944-BBC8-70EBC8CB7A3C}"/>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624;p72">
              <a:extLst>
                <a:ext uri="{FF2B5EF4-FFF2-40B4-BE49-F238E27FC236}">
                  <a16:creationId xmlns:a16="http://schemas.microsoft.com/office/drawing/2014/main" id="{8E2E78E4-1F66-DD41-B57F-4CAC9A72CD77}"/>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625;p72">
              <a:extLst>
                <a:ext uri="{FF2B5EF4-FFF2-40B4-BE49-F238E27FC236}">
                  <a16:creationId xmlns:a16="http://schemas.microsoft.com/office/drawing/2014/main" id="{31D27209-CA9D-824F-B50E-BA9554C86408}"/>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626;p72">
              <a:extLst>
                <a:ext uri="{FF2B5EF4-FFF2-40B4-BE49-F238E27FC236}">
                  <a16:creationId xmlns:a16="http://schemas.microsoft.com/office/drawing/2014/main" id="{FF6417E0-A779-7040-97BA-1218F204BFC0}"/>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627;p72">
              <a:extLst>
                <a:ext uri="{FF2B5EF4-FFF2-40B4-BE49-F238E27FC236}">
                  <a16:creationId xmlns:a16="http://schemas.microsoft.com/office/drawing/2014/main" id="{BC9B0FB7-3430-7943-886D-BE46040725F5}"/>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628;p72">
              <a:extLst>
                <a:ext uri="{FF2B5EF4-FFF2-40B4-BE49-F238E27FC236}">
                  <a16:creationId xmlns:a16="http://schemas.microsoft.com/office/drawing/2014/main" id="{989B8777-1709-9647-B0D0-A87F4C2640D6}"/>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629;p72">
              <a:extLst>
                <a:ext uri="{FF2B5EF4-FFF2-40B4-BE49-F238E27FC236}">
                  <a16:creationId xmlns:a16="http://schemas.microsoft.com/office/drawing/2014/main" id="{0D3FAE6F-2FF5-9541-A496-E6540D1D4F4E}"/>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9" name="Google Shape;2630;p72">
              <a:extLst>
                <a:ext uri="{FF2B5EF4-FFF2-40B4-BE49-F238E27FC236}">
                  <a16:creationId xmlns:a16="http://schemas.microsoft.com/office/drawing/2014/main" id="{8AC335B7-EAA4-9E49-A938-FDA9B0EC17F9}"/>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631;p72">
              <a:extLst>
                <a:ext uri="{FF2B5EF4-FFF2-40B4-BE49-F238E27FC236}">
                  <a16:creationId xmlns:a16="http://schemas.microsoft.com/office/drawing/2014/main" id="{8FD2008B-C285-824D-AB64-8335E98B3B46}"/>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632;p72">
              <a:extLst>
                <a:ext uri="{FF2B5EF4-FFF2-40B4-BE49-F238E27FC236}">
                  <a16:creationId xmlns:a16="http://schemas.microsoft.com/office/drawing/2014/main" id="{9DFF92A4-E0E4-C341-82B9-C1FFF5C1BF3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633;p72">
              <a:extLst>
                <a:ext uri="{FF2B5EF4-FFF2-40B4-BE49-F238E27FC236}">
                  <a16:creationId xmlns:a16="http://schemas.microsoft.com/office/drawing/2014/main" id="{08221F63-B093-3D40-9D37-63EC62063703}"/>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34;p72">
              <a:extLst>
                <a:ext uri="{FF2B5EF4-FFF2-40B4-BE49-F238E27FC236}">
                  <a16:creationId xmlns:a16="http://schemas.microsoft.com/office/drawing/2014/main" id="{FB2A57E5-4D6B-394E-BE19-B1BBFBF367A0}"/>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635;p72">
              <a:extLst>
                <a:ext uri="{FF2B5EF4-FFF2-40B4-BE49-F238E27FC236}">
                  <a16:creationId xmlns:a16="http://schemas.microsoft.com/office/drawing/2014/main" id="{1571D09C-DE47-C74B-85DD-84792B71B143}"/>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5" name="Google Shape;2636;p72">
              <a:extLst>
                <a:ext uri="{FF2B5EF4-FFF2-40B4-BE49-F238E27FC236}">
                  <a16:creationId xmlns:a16="http://schemas.microsoft.com/office/drawing/2014/main" id="{8E9B230E-B61F-A747-A293-88F8CC528EC5}"/>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637;p72">
              <a:extLst>
                <a:ext uri="{FF2B5EF4-FFF2-40B4-BE49-F238E27FC236}">
                  <a16:creationId xmlns:a16="http://schemas.microsoft.com/office/drawing/2014/main" id="{1047150E-115C-7B4E-8359-13ACFC32D1CA}"/>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638;p72">
              <a:extLst>
                <a:ext uri="{FF2B5EF4-FFF2-40B4-BE49-F238E27FC236}">
                  <a16:creationId xmlns:a16="http://schemas.microsoft.com/office/drawing/2014/main" id="{04AC9450-273A-BB48-9FD2-518B3D69E2F2}"/>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39;p72">
              <a:extLst>
                <a:ext uri="{FF2B5EF4-FFF2-40B4-BE49-F238E27FC236}">
                  <a16:creationId xmlns:a16="http://schemas.microsoft.com/office/drawing/2014/main" id="{8C9EC6F3-546D-B146-BEBA-F9CEE12B21DB}"/>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640;p72">
              <a:extLst>
                <a:ext uri="{FF2B5EF4-FFF2-40B4-BE49-F238E27FC236}">
                  <a16:creationId xmlns:a16="http://schemas.microsoft.com/office/drawing/2014/main" id="{DDEF57BB-FD89-1242-8E80-DA0AD125DFB5}"/>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641;p72">
              <a:extLst>
                <a:ext uri="{FF2B5EF4-FFF2-40B4-BE49-F238E27FC236}">
                  <a16:creationId xmlns:a16="http://schemas.microsoft.com/office/drawing/2014/main" id="{C14F50BF-9729-D140-A301-D3DD111778C1}"/>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642;p72">
              <a:extLst>
                <a:ext uri="{FF2B5EF4-FFF2-40B4-BE49-F238E27FC236}">
                  <a16:creationId xmlns:a16="http://schemas.microsoft.com/office/drawing/2014/main" id="{70BA928F-BA4A-144F-9CF1-DC3609687F09}"/>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grp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643;p72">
              <a:extLst>
                <a:ext uri="{FF2B5EF4-FFF2-40B4-BE49-F238E27FC236}">
                  <a16:creationId xmlns:a16="http://schemas.microsoft.com/office/drawing/2014/main" id="{CB64FC22-98E9-BE48-9089-D0704FB26F75}"/>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644;p72">
              <a:extLst>
                <a:ext uri="{FF2B5EF4-FFF2-40B4-BE49-F238E27FC236}">
                  <a16:creationId xmlns:a16="http://schemas.microsoft.com/office/drawing/2014/main" id="{F773E943-1EC7-C34B-A8C1-756423F886D3}"/>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645;p72">
              <a:extLst>
                <a:ext uri="{FF2B5EF4-FFF2-40B4-BE49-F238E27FC236}">
                  <a16:creationId xmlns:a16="http://schemas.microsoft.com/office/drawing/2014/main" id="{3105A438-88AC-4445-A51C-328F422D846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4359;p72">
            <a:extLst>
              <a:ext uri="{FF2B5EF4-FFF2-40B4-BE49-F238E27FC236}">
                <a16:creationId xmlns:a16="http://schemas.microsoft.com/office/drawing/2014/main" id="{C549A6EB-847C-784B-A9BC-B1DE917F429E}"/>
              </a:ext>
            </a:extLst>
          </p:cNvPr>
          <p:cNvGrpSpPr/>
          <p:nvPr/>
        </p:nvGrpSpPr>
        <p:grpSpPr>
          <a:xfrm>
            <a:off x="726725" y="622998"/>
            <a:ext cx="7328675" cy="4019340"/>
            <a:chOff x="3597785" y="3065882"/>
            <a:chExt cx="2241344" cy="1330656"/>
          </a:xfrm>
          <a:noFill/>
        </p:grpSpPr>
        <p:grpSp>
          <p:nvGrpSpPr>
            <p:cNvPr id="305" name="Google Shape;4360;p72">
              <a:extLst>
                <a:ext uri="{FF2B5EF4-FFF2-40B4-BE49-F238E27FC236}">
                  <a16:creationId xmlns:a16="http://schemas.microsoft.com/office/drawing/2014/main" id="{E4C665F0-0D5D-9A4F-B627-D0E0B8DEFE3B}"/>
                </a:ext>
              </a:extLst>
            </p:cNvPr>
            <p:cNvGrpSpPr/>
            <p:nvPr/>
          </p:nvGrpSpPr>
          <p:grpSpPr>
            <a:xfrm>
              <a:off x="5296908" y="3937355"/>
              <a:ext cx="143198" cy="32380"/>
              <a:chOff x="5296908" y="3937355"/>
              <a:chExt cx="143198" cy="32380"/>
            </a:xfrm>
            <a:grpFill/>
          </p:grpSpPr>
          <p:sp>
            <p:nvSpPr>
              <p:cNvPr id="1112" name="Google Shape;4361;p72">
                <a:extLst>
                  <a:ext uri="{FF2B5EF4-FFF2-40B4-BE49-F238E27FC236}">
                    <a16:creationId xmlns:a16="http://schemas.microsoft.com/office/drawing/2014/main" id="{E51DB0E7-6F9F-5E43-90EC-492435FD937B}"/>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 name="Google Shape;4362;p72">
                <a:extLst>
                  <a:ext uri="{FF2B5EF4-FFF2-40B4-BE49-F238E27FC236}">
                    <a16:creationId xmlns:a16="http://schemas.microsoft.com/office/drawing/2014/main" id="{F7A8A1E6-B324-614F-AF88-83E50BE7856A}"/>
                  </a:ext>
                </a:extLst>
              </p:cNvPr>
              <p:cNvGrpSpPr/>
              <p:nvPr/>
            </p:nvGrpSpPr>
            <p:grpSpPr>
              <a:xfrm>
                <a:off x="5402331" y="3937355"/>
                <a:ext cx="37776" cy="32380"/>
                <a:chOff x="5402331" y="3937355"/>
                <a:chExt cx="37776" cy="32380"/>
              </a:xfrm>
              <a:grpFill/>
            </p:grpSpPr>
            <p:sp>
              <p:nvSpPr>
                <p:cNvPr id="1117" name="Google Shape;4363;p72">
                  <a:extLst>
                    <a:ext uri="{FF2B5EF4-FFF2-40B4-BE49-F238E27FC236}">
                      <a16:creationId xmlns:a16="http://schemas.microsoft.com/office/drawing/2014/main" id="{3F6D0645-9AA4-1146-8641-93C1CD2A0888}"/>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4364;p72">
                  <a:extLst>
                    <a:ext uri="{FF2B5EF4-FFF2-40B4-BE49-F238E27FC236}">
                      <a16:creationId xmlns:a16="http://schemas.microsoft.com/office/drawing/2014/main" id="{7A50CBF5-E9FC-1D47-82F9-30DCF0CD08A4}"/>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4365;p72">
                <a:extLst>
                  <a:ext uri="{FF2B5EF4-FFF2-40B4-BE49-F238E27FC236}">
                    <a16:creationId xmlns:a16="http://schemas.microsoft.com/office/drawing/2014/main" id="{B816B437-8F42-DD49-8D0A-802D40D96F79}"/>
                  </a:ext>
                </a:extLst>
              </p:cNvPr>
              <p:cNvGrpSpPr/>
              <p:nvPr/>
            </p:nvGrpSpPr>
            <p:grpSpPr>
              <a:xfrm>
                <a:off x="5296908" y="3937355"/>
                <a:ext cx="37783" cy="32380"/>
                <a:chOff x="5296908" y="3937355"/>
                <a:chExt cx="37783" cy="32380"/>
              </a:xfrm>
              <a:grpFill/>
            </p:grpSpPr>
            <p:sp>
              <p:nvSpPr>
                <p:cNvPr id="1115" name="Google Shape;4366;p72">
                  <a:extLst>
                    <a:ext uri="{FF2B5EF4-FFF2-40B4-BE49-F238E27FC236}">
                      <a16:creationId xmlns:a16="http://schemas.microsoft.com/office/drawing/2014/main" id="{7E32BB23-56AF-334E-8E6B-A01893086D4A}"/>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4367;p72">
                  <a:extLst>
                    <a:ext uri="{FF2B5EF4-FFF2-40B4-BE49-F238E27FC236}">
                      <a16:creationId xmlns:a16="http://schemas.microsoft.com/office/drawing/2014/main" id="{A635BAC2-F158-A549-812A-7EFC16E18311}"/>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 name="Google Shape;4368;p72">
              <a:extLst>
                <a:ext uri="{FF2B5EF4-FFF2-40B4-BE49-F238E27FC236}">
                  <a16:creationId xmlns:a16="http://schemas.microsoft.com/office/drawing/2014/main" id="{B303039D-6935-144F-8DBE-771268E2497B}"/>
                </a:ext>
              </a:extLst>
            </p:cNvPr>
            <p:cNvGrpSpPr/>
            <p:nvPr/>
          </p:nvGrpSpPr>
          <p:grpSpPr>
            <a:xfrm>
              <a:off x="4724163" y="3119631"/>
              <a:ext cx="120838" cy="84218"/>
              <a:chOff x="4724163" y="3119631"/>
              <a:chExt cx="120838" cy="84218"/>
            </a:xfrm>
            <a:grpFill/>
          </p:grpSpPr>
          <p:grpSp>
            <p:nvGrpSpPr>
              <p:cNvPr id="1097" name="Google Shape;4369;p72">
                <a:extLst>
                  <a:ext uri="{FF2B5EF4-FFF2-40B4-BE49-F238E27FC236}">
                    <a16:creationId xmlns:a16="http://schemas.microsoft.com/office/drawing/2014/main" id="{E5846776-80AD-9747-B0C3-57A851BCEFF8}"/>
                  </a:ext>
                </a:extLst>
              </p:cNvPr>
              <p:cNvGrpSpPr/>
              <p:nvPr/>
            </p:nvGrpSpPr>
            <p:grpSpPr>
              <a:xfrm>
                <a:off x="4746712" y="3132773"/>
                <a:ext cx="86869" cy="56424"/>
                <a:chOff x="4746712" y="3132773"/>
                <a:chExt cx="86869" cy="56424"/>
              </a:xfrm>
              <a:grpFill/>
            </p:grpSpPr>
            <p:sp>
              <p:nvSpPr>
                <p:cNvPr id="1110" name="Google Shape;4370;p72">
                  <a:extLst>
                    <a:ext uri="{FF2B5EF4-FFF2-40B4-BE49-F238E27FC236}">
                      <a16:creationId xmlns:a16="http://schemas.microsoft.com/office/drawing/2014/main" id="{C8E14670-0788-3F4D-86C2-77A1FCDF68FB}"/>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4371;p72">
                  <a:extLst>
                    <a:ext uri="{FF2B5EF4-FFF2-40B4-BE49-F238E27FC236}">
                      <a16:creationId xmlns:a16="http://schemas.microsoft.com/office/drawing/2014/main" id="{E3EE37FF-60C6-BB47-8FE7-D3B2233D5C56}"/>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4372;p72">
                <a:extLst>
                  <a:ext uri="{FF2B5EF4-FFF2-40B4-BE49-F238E27FC236}">
                    <a16:creationId xmlns:a16="http://schemas.microsoft.com/office/drawing/2014/main" id="{80066E86-D1AB-C745-A9F4-57F9CBFE2772}"/>
                  </a:ext>
                </a:extLst>
              </p:cNvPr>
              <p:cNvGrpSpPr/>
              <p:nvPr/>
            </p:nvGrpSpPr>
            <p:grpSpPr>
              <a:xfrm>
                <a:off x="4773634" y="3143336"/>
                <a:ext cx="37776" cy="32451"/>
                <a:chOff x="4773634" y="3143336"/>
                <a:chExt cx="37776" cy="32451"/>
              </a:xfrm>
              <a:grpFill/>
            </p:grpSpPr>
            <p:sp>
              <p:nvSpPr>
                <p:cNvPr id="1108" name="Google Shape;4373;p72">
                  <a:extLst>
                    <a:ext uri="{FF2B5EF4-FFF2-40B4-BE49-F238E27FC236}">
                      <a16:creationId xmlns:a16="http://schemas.microsoft.com/office/drawing/2014/main" id="{EF8ADB87-73A0-9F48-9B0A-A92F66258257}"/>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4374;p72">
                  <a:extLst>
                    <a:ext uri="{FF2B5EF4-FFF2-40B4-BE49-F238E27FC236}">
                      <a16:creationId xmlns:a16="http://schemas.microsoft.com/office/drawing/2014/main" id="{150EED22-4F8F-B743-B453-A32C0CFC8C57}"/>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4375;p72">
                <a:extLst>
                  <a:ext uri="{FF2B5EF4-FFF2-40B4-BE49-F238E27FC236}">
                    <a16:creationId xmlns:a16="http://schemas.microsoft.com/office/drawing/2014/main" id="{250B9833-DBB7-1845-9BF0-76774892BB09}"/>
                  </a:ext>
                </a:extLst>
              </p:cNvPr>
              <p:cNvGrpSpPr/>
              <p:nvPr/>
            </p:nvGrpSpPr>
            <p:grpSpPr>
              <a:xfrm>
                <a:off x="4724163" y="3131248"/>
                <a:ext cx="37776" cy="32459"/>
                <a:chOff x="4724163" y="3131248"/>
                <a:chExt cx="37776" cy="32459"/>
              </a:xfrm>
              <a:grpFill/>
            </p:grpSpPr>
            <p:sp>
              <p:nvSpPr>
                <p:cNvPr id="1106" name="Google Shape;4376;p72">
                  <a:extLst>
                    <a:ext uri="{FF2B5EF4-FFF2-40B4-BE49-F238E27FC236}">
                      <a16:creationId xmlns:a16="http://schemas.microsoft.com/office/drawing/2014/main" id="{DDAFC481-3638-4E4A-B3E2-D119478F6891}"/>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377;p72">
                  <a:extLst>
                    <a:ext uri="{FF2B5EF4-FFF2-40B4-BE49-F238E27FC236}">
                      <a16:creationId xmlns:a16="http://schemas.microsoft.com/office/drawing/2014/main" id="{434572AB-8F06-8D40-807E-87FC980A7698}"/>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4378;p72">
                <a:extLst>
                  <a:ext uri="{FF2B5EF4-FFF2-40B4-BE49-F238E27FC236}">
                    <a16:creationId xmlns:a16="http://schemas.microsoft.com/office/drawing/2014/main" id="{80988164-99E7-D141-82CC-D1C68C19B3E0}"/>
                  </a:ext>
                </a:extLst>
              </p:cNvPr>
              <p:cNvGrpSpPr/>
              <p:nvPr/>
            </p:nvGrpSpPr>
            <p:grpSpPr>
              <a:xfrm>
                <a:off x="4755081" y="3176054"/>
                <a:ext cx="32357" cy="27795"/>
                <a:chOff x="4755081" y="3176054"/>
                <a:chExt cx="32357" cy="27795"/>
              </a:xfrm>
              <a:grpFill/>
            </p:grpSpPr>
            <p:sp>
              <p:nvSpPr>
                <p:cNvPr id="1104" name="Google Shape;4379;p72">
                  <a:extLst>
                    <a:ext uri="{FF2B5EF4-FFF2-40B4-BE49-F238E27FC236}">
                      <a16:creationId xmlns:a16="http://schemas.microsoft.com/office/drawing/2014/main" id="{DFC3DE11-7B2B-EB4C-9504-BB529C183E16}"/>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380;p72">
                  <a:extLst>
                    <a:ext uri="{FF2B5EF4-FFF2-40B4-BE49-F238E27FC236}">
                      <a16:creationId xmlns:a16="http://schemas.microsoft.com/office/drawing/2014/main" id="{860E52B8-722A-A34E-84DC-CD95097A2FC5}"/>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4381;p72">
                <a:extLst>
                  <a:ext uri="{FF2B5EF4-FFF2-40B4-BE49-F238E27FC236}">
                    <a16:creationId xmlns:a16="http://schemas.microsoft.com/office/drawing/2014/main" id="{647ADCAF-F4FE-0E4E-AF03-D31E0625C30C}"/>
                  </a:ext>
                </a:extLst>
              </p:cNvPr>
              <p:cNvGrpSpPr/>
              <p:nvPr/>
            </p:nvGrpSpPr>
            <p:grpSpPr>
              <a:xfrm>
                <a:off x="4812550" y="3119631"/>
                <a:ext cx="32451" cy="27803"/>
                <a:chOff x="4812550" y="3119631"/>
                <a:chExt cx="32451" cy="27803"/>
              </a:xfrm>
              <a:grpFill/>
            </p:grpSpPr>
            <p:sp>
              <p:nvSpPr>
                <p:cNvPr id="1102" name="Google Shape;4382;p72">
                  <a:extLst>
                    <a:ext uri="{FF2B5EF4-FFF2-40B4-BE49-F238E27FC236}">
                      <a16:creationId xmlns:a16="http://schemas.microsoft.com/office/drawing/2014/main" id="{A157DC90-F77A-0942-990D-8375729BC55D}"/>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383;p72">
                  <a:extLst>
                    <a:ext uri="{FF2B5EF4-FFF2-40B4-BE49-F238E27FC236}">
                      <a16:creationId xmlns:a16="http://schemas.microsoft.com/office/drawing/2014/main" id="{A6A573F6-3D72-2843-B945-B2E372CBA005}"/>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4384;p72">
              <a:extLst>
                <a:ext uri="{FF2B5EF4-FFF2-40B4-BE49-F238E27FC236}">
                  <a16:creationId xmlns:a16="http://schemas.microsoft.com/office/drawing/2014/main" id="{B3CF190D-C811-1B44-8F1A-AEC3A72B7B57}"/>
                </a:ext>
              </a:extLst>
            </p:cNvPr>
            <p:cNvGrpSpPr/>
            <p:nvPr/>
          </p:nvGrpSpPr>
          <p:grpSpPr>
            <a:xfrm>
              <a:off x="5382826" y="4027197"/>
              <a:ext cx="268967" cy="250422"/>
              <a:chOff x="5382826" y="4027197"/>
              <a:chExt cx="268967" cy="250422"/>
            </a:xfrm>
            <a:grpFill/>
          </p:grpSpPr>
          <p:grpSp>
            <p:nvGrpSpPr>
              <p:cNvPr id="1069" name="Google Shape;4385;p72">
                <a:extLst>
                  <a:ext uri="{FF2B5EF4-FFF2-40B4-BE49-F238E27FC236}">
                    <a16:creationId xmlns:a16="http://schemas.microsoft.com/office/drawing/2014/main" id="{919628EE-9F48-1745-B4B1-7FCB39D8BE3B}"/>
                  </a:ext>
                </a:extLst>
              </p:cNvPr>
              <p:cNvGrpSpPr/>
              <p:nvPr/>
            </p:nvGrpSpPr>
            <p:grpSpPr>
              <a:xfrm>
                <a:off x="5405280" y="4042510"/>
                <a:ext cx="237570" cy="218647"/>
                <a:chOff x="5405280" y="4042510"/>
                <a:chExt cx="237570" cy="218647"/>
              </a:xfrm>
              <a:grpFill/>
            </p:grpSpPr>
            <p:sp>
              <p:nvSpPr>
                <p:cNvPr id="1091" name="Google Shape;4386;p72">
                  <a:extLst>
                    <a:ext uri="{FF2B5EF4-FFF2-40B4-BE49-F238E27FC236}">
                      <a16:creationId xmlns:a16="http://schemas.microsoft.com/office/drawing/2014/main" id="{EB621253-26CB-ED4B-9F90-BFE2A44990F5}"/>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387;p72">
                  <a:extLst>
                    <a:ext uri="{FF2B5EF4-FFF2-40B4-BE49-F238E27FC236}">
                      <a16:creationId xmlns:a16="http://schemas.microsoft.com/office/drawing/2014/main" id="{FDDFC6C4-3DF9-BB4B-9D24-CDA0E9CD49F5}"/>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388;p72">
                  <a:extLst>
                    <a:ext uri="{FF2B5EF4-FFF2-40B4-BE49-F238E27FC236}">
                      <a16:creationId xmlns:a16="http://schemas.microsoft.com/office/drawing/2014/main" id="{F7DF6654-A282-7643-A8E6-6912A09B70C2}"/>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389;p72">
                  <a:extLst>
                    <a:ext uri="{FF2B5EF4-FFF2-40B4-BE49-F238E27FC236}">
                      <a16:creationId xmlns:a16="http://schemas.microsoft.com/office/drawing/2014/main" id="{5D1B76F2-017F-1848-9458-FDCF1AFF5732}"/>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390;p72">
                  <a:extLst>
                    <a:ext uri="{FF2B5EF4-FFF2-40B4-BE49-F238E27FC236}">
                      <a16:creationId xmlns:a16="http://schemas.microsoft.com/office/drawing/2014/main" id="{7A5F1BCC-4B1A-2946-AB54-92DCB2CC8FBC}"/>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391;p72">
                  <a:extLst>
                    <a:ext uri="{FF2B5EF4-FFF2-40B4-BE49-F238E27FC236}">
                      <a16:creationId xmlns:a16="http://schemas.microsoft.com/office/drawing/2014/main" id="{118F1638-2FD2-114E-85D2-494D34BB89C3}"/>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4392;p72">
                <a:extLst>
                  <a:ext uri="{FF2B5EF4-FFF2-40B4-BE49-F238E27FC236}">
                    <a16:creationId xmlns:a16="http://schemas.microsoft.com/office/drawing/2014/main" id="{19E26119-374D-764E-8684-FAC920221B31}"/>
                  </a:ext>
                </a:extLst>
              </p:cNvPr>
              <p:cNvGrpSpPr/>
              <p:nvPr/>
            </p:nvGrpSpPr>
            <p:grpSpPr>
              <a:xfrm>
                <a:off x="5382826" y="4125549"/>
                <a:ext cx="37776" cy="32380"/>
                <a:chOff x="5382826" y="4125549"/>
                <a:chExt cx="37776" cy="32380"/>
              </a:xfrm>
              <a:grpFill/>
            </p:grpSpPr>
            <p:sp>
              <p:nvSpPr>
                <p:cNvPr id="1089" name="Google Shape;4393;p72">
                  <a:extLst>
                    <a:ext uri="{FF2B5EF4-FFF2-40B4-BE49-F238E27FC236}">
                      <a16:creationId xmlns:a16="http://schemas.microsoft.com/office/drawing/2014/main" id="{A13AFAD6-0350-C94D-9F5B-489D74258FCC}"/>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394;p72">
                  <a:extLst>
                    <a:ext uri="{FF2B5EF4-FFF2-40B4-BE49-F238E27FC236}">
                      <a16:creationId xmlns:a16="http://schemas.microsoft.com/office/drawing/2014/main" id="{44D20153-66C1-A448-A150-D461C2C25319}"/>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4395;p72">
                <a:extLst>
                  <a:ext uri="{FF2B5EF4-FFF2-40B4-BE49-F238E27FC236}">
                    <a16:creationId xmlns:a16="http://schemas.microsoft.com/office/drawing/2014/main" id="{C78F7EB9-685D-A549-AD09-EA3A22E0DE7B}"/>
                  </a:ext>
                </a:extLst>
              </p:cNvPr>
              <p:cNvGrpSpPr/>
              <p:nvPr/>
            </p:nvGrpSpPr>
            <p:grpSpPr>
              <a:xfrm>
                <a:off x="5475680" y="4195587"/>
                <a:ext cx="37783" cy="32364"/>
                <a:chOff x="5475680" y="4195587"/>
                <a:chExt cx="37783" cy="32364"/>
              </a:xfrm>
              <a:grpFill/>
            </p:grpSpPr>
            <p:sp>
              <p:nvSpPr>
                <p:cNvPr id="1087" name="Google Shape;4396;p72">
                  <a:extLst>
                    <a:ext uri="{FF2B5EF4-FFF2-40B4-BE49-F238E27FC236}">
                      <a16:creationId xmlns:a16="http://schemas.microsoft.com/office/drawing/2014/main" id="{100B7C2C-C264-C542-BC0B-961AB485BC6E}"/>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397;p72">
                  <a:extLst>
                    <a:ext uri="{FF2B5EF4-FFF2-40B4-BE49-F238E27FC236}">
                      <a16:creationId xmlns:a16="http://schemas.microsoft.com/office/drawing/2014/main" id="{F74FFCE9-A39B-DE46-951B-F9F40CDA1932}"/>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4398;p72">
                <a:extLst>
                  <a:ext uri="{FF2B5EF4-FFF2-40B4-BE49-F238E27FC236}">
                    <a16:creationId xmlns:a16="http://schemas.microsoft.com/office/drawing/2014/main" id="{DB98AFDF-9352-EE42-B031-222E9A08A86D}"/>
                  </a:ext>
                </a:extLst>
              </p:cNvPr>
              <p:cNvGrpSpPr/>
              <p:nvPr/>
            </p:nvGrpSpPr>
            <p:grpSpPr>
              <a:xfrm>
                <a:off x="5532575" y="4027197"/>
                <a:ext cx="33308" cy="32262"/>
                <a:chOff x="5532575" y="4027197"/>
                <a:chExt cx="33308" cy="32262"/>
              </a:xfrm>
              <a:grpFill/>
            </p:grpSpPr>
            <p:sp>
              <p:nvSpPr>
                <p:cNvPr id="1085" name="Google Shape;4399;p72">
                  <a:extLst>
                    <a:ext uri="{FF2B5EF4-FFF2-40B4-BE49-F238E27FC236}">
                      <a16:creationId xmlns:a16="http://schemas.microsoft.com/office/drawing/2014/main" id="{E1F17A83-3EBE-4244-9685-C74F5853302F}"/>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400;p72">
                  <a:extLst>
                    <a:ext uri="{FF2B5EF4-FFF2-40B4-BE49-F238E27FC236}">
                      <a16:creationId xmlns:a16="http://schemas.microsoft.com/office/drawing/2014/main" id="{0649BCFE-7878-0148-A0D0-D05B364CBD1C}"/>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4401;p72">
                <a:extLst>
                  <a:ext uri="{FF2B5EF4-FFF2-40B4-BE49-F238E27FC236}">
                    <a16:creationId xmlns:a16="http://schemas.microsoft.com/office/drawing/2014/main" id="{7A8EB8AB-7C83-E445-8D74-628D35D5B884}"/>
                  </a:ext>
                </a:extLst>
              </p:cNvPr>
              <p:cNvGrpSpPr/>
              <p:nvPr/>
            </p:nvGrpSpPr>
            <p:grpSpPr>
              <a:xfrm>
                <a:off x="5590706" y="4245348"/>
                <a:ext cx="33497" cy="32270"/>
                <a:chOff x="5590706" y="4245348"/>
                <a:chExt cx="33497" cy="32270"/>
              </a:xfrm>
              <a:grpFill/>
            </p:grpSpPr>
            <p:sp>
              <p:nvSpPr>
                <p:cNvPr id="1083" name="Google Shape;4402;p72">
                  <a:extLst>
                    <a:ext uri="{FF2B5EF4-FFF2-40B4-BE49-F238E27FC236}">
                      <a16:creationId xmlns:a16="http://schemas.microsoft.com/office/drawing/2014/main" id="{4A8C6C60-7C74-2240-A030-870A535E982C}"/>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403;p72">
                  <a:extLst>
                    <a:ext uri="{FF2B5EF4-FFF2-40B4-BE49-F238E27FC236}">
                      <a16:creationId xmlns:a16="http://schemas.microsoft.com/office/drawing/2014/main" id="{842BCD80-2DAD-B14E-BB7F-FA565E243EFC}"/>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4404;p72">
                <a:extLst>
                  <a:ext uri="{FF2B5EF4-FFF2-40B4-BE49-F238E27FC236}">
                    <a16:creationId xmlns:a16="http://schemas.microsoft.com/office/drawing/2014/main" id="{BC759357-59EE-9243-A4EF-059A3E25E5DB}"/>
                  </a:ext>
                </a:extLst>
              </p:cNvPr>
              <p:cNvGrpSpPr/>
              <p:nvPr/>
            </p:nvGrpSpPr>
            <p:grpSpPr>
              <a:xfrm>
                <a:off x="5618681" y="4109677"/>
                <a:ext cx="33112" cy="32357"/>
                <a:chOff x="5618681" y="4109677"/>
                <a:chExt cx="33112" cy="32357"/>
              </a:xfrm>
              <a:grpFill/>
            </p:grpSpPr>
            <p:sp>
              <p:nvSpPr>
                <p:cNvPr id="1081" name="Google Shape;4405;p72">
                  <a:extLst>
                    <a:ext uri="{FF2B5EF4-FFF2-40B4-BE49-F238E27FC236}">
                      <a16:creationId xmlns:a16="http://schemas.microsoft.com/office/drawing/2014/main" id="{842C57D8-E4C4-C643-9B97-D36200435BE4}"/>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406;p72">
                  <a:extLst>
                    <a:ext uri="{FF2B5EF4-FFF2-40B4-BE49-F238E27FC236}">
                      <a16:creationId xmlns:a16="http://schemas.microsoft.com/office/drawing/2014/main" id="{2A231DDC-4D42-EE47-85FC-92C3BD059EB1}"/>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4407;p72">
                <a:extLst>
                  <a:ext uri="{FF2B5EF4-FFF2-40B4-BE49-F238E27FC236}">
                    <a16:creationId xmlns:a16="http://schemas.microsoft.com/office/drawing/2014/main" id="{AC920A2E-4FC8-7B4E-BC4F-AD1887A977B2}"/>
                  </a:ext>
                </a:extLst>
              </p:cNvPr>
              <p:cNvGrpSpPr/>
              <p:nvPr/>
            </p:nvGrpSpPr>
            <p:grpSpPr>
              <a:xfrm>
                <a:off x="5479298" y="4128262"/>
                <a:ext cx="31405" cy="26906"/>
                <a:chOff x="5479298" y="4128262"/>
                <a:chExt cx="31405" cy="26906"/>
              </a:xfrm>
              <a:grpFill/>
            </p:grpSpPr>
            <p:sp>
              <p:nvSpPr>
                <p:cNvPr id="1079" name="Google Shape;4408;p72">
                  <a:extLst>
                    <a:ext uri="{FF2B5EF4-FFF2-40B4-BE49-F238E27FC236}">
                      <a16:creationId xmlns:a16="http://schemas.microsoft.com/office/drawing/2014/main" id="{5177316F-2936-A447-94E0-DBDF48842A0D}"/>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409;p72">
                  <a:extLst>
                    <a:ext uri="{FF2B5EF4-FFF2-40B4-BE49-F238E27FC236}">
                      <a16:creationId xmlns:a16="http://schemas.microsoft.com/office/drawing/2014/main" id="{346B1DE2-D021-AD48-87D9-93B085F22DD8}"/>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4410;p72">
                <a:extLst>
                  <a:ext uri="{FF2B5EF4-FFF2-40B4-BE49-F238E27FC236}">
                    <a16:creationId xmlns:a16="http://schemas.microsoft.com/office/drawing/2014/main" id="{E4CD01D1-DC27-D242-AE88-88122CD8D0E1}"/>
                  </a:ext>
                </a:extLst>
              </p:cNvPr>
              <p:cNvGrpSpPr/>
              <p:nvPr/>
            </p:nvGrpSpPr>
            <p:grpSpPr>
              <a:xfrm>
                <a:off x="5582903" y="4180116"/>
                <a:ext cx="31499" cy="26898"/>
                <a:chOff x="5582903" y="4180116"/>
                <a:chExt cx="31499" cy="26898"/>
              </a:xfrm>
              <a:grpFill/>
            </p:grpSpPr>
            <p:sp>
              <p:nvSpPr>
                <p:cNvPr id="1077" name="Google Shape;4411;p72">
                  <a:extLst>
                    <a:ext uri="{FF2B5EF4-FFF2-40B4-BE49-F238E27FC236}">
                      <a16:creationId xmlns:a16="http://schemas.microsoft.com/office/drawing/2014/main" id="{CC4CBBF8-5B53-5E46-8CF7-83C309720457}"/>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412;p72">
                  <a:extLst>
                    <a:ext uri="{FF2B5EF4-FFF2-40B4-BE49-F238E27FC236}">
                      <a16:creationId xmlns:a16="http://schemas.microsoft.com/office/drawing/2014/main" id="{2C106636-3187-FA4E-BFF5-E0C3C28A93EB}"/>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 name="Google Shape;4413;p72">
              <a:extLst>
                <a:ext uri="{FF2B5EF4-FFF2-40B4-BE49-F238E27FC236}">
                  <a16:creationId xmlns:a16="http://schemas.microsoft.com/office/drawing/2014/main" id="{EF3885CC-C22D-9C43-A3C1-88771BF561F4}"/>
                </a:ext>
              </a:extLst>
            </p:cNvPr>
            <p:cNvGrpSpPr/>
            <p:nvPr/>
          </p:nvGrpSpPr>
          <p:grpSpPr>
            <a:xfrm>
              <a:off x="3977681" y="3230323"/>
              <a:ext cx="94584" cy="84085"/>
              <a:chOff x="3977681" y="3230323"/>
              <a:chExt cx="94584" cy="84085"/>
            </a:xfrm>
            <a:grpFill/>
          </p:grpSpPr>
          <p:grpSp>
            <p:nvGrpSpPr>
              <p:cNvPr id="1053" name="Google Shape;4414;p72">
                <a:extLst>
                  <a:ext uri="{FF2B5EF4-FFF2-40B4-BE49-F238E27FC236}">
                    <a16:creationId xmlns:a16="http://schemas.microsoft.com/office/drawing/2014/main" id="{89C9F2B1-1178-AF49-A91C-69FE0F35F8A8}"/>
                  </a:ext>
                </a:extLst>
              </p:cNvPr>
              <p:cNvGrpSpPr/>
              <p:nvPr/>
            </p:nvGrpSpPr>
            <p:grpSpPr>
              <a:xfrm>
                <a:off x="4000135" y="3243041"/>
                <a:ext cx="59570" cy="57186"/>
                <a:chOff x="4000135" y="3243041"/>
                <a:chExt cx="59570" cy="57186"/>
              </a:xfrm>
              <a:grpFill/>
            </p:grpSpPr>
            <p:sp>
              <p:nvSpPr>
                <p:cNvPr id="1066" name="Google Shape;4415;p72">
                  <a:extLst>
                    <a:ext uri="{FF2B5EF4-FFF2-40B4-BE49-F238E27FC236}">
                      <a16:creationId xmlns:a16="http://schemas.microsoft.com/office/drawing/2014/main" id="{49917E2E-CA34-374C-830D-811F9E9F619E}"/>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416;p72">
                  <a:extLst>
                    <a:ext uri="{FF2B5EF4-FFF2-40B4-BE49-F238E27FC236}">
                      <a16:creationId xmlns:a16="http://schemas.microsoft.com/office/drawing/2014/main" id="{256ADA9D-4C02-BB4E-B581-69733FA86034}"/>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417;p72">
                  <a:extLst>
                    <a:ext uri="{FF2B5EF4-FFF2-40B4-BE49-F238E27FC236}">
                      <a16:creationId xmlns:a16="http://schemas.microsoft.com/office/drawing/2014/main" id="{ED4A09DD-907A-8742-834D-27B5E4405520}"/>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4418;p72">
                <a:extLst>
                  <a:ext uri="{FF2B5EF4-FFF2-40B4-BE49-F238E27FC236}">
                    <a16:creationId xmlns:a16="http://schemas.microsoft.com/office/drawing/2014/main" id="{EFED8A99-0648-A740-BA7C-D1E31FDEEAA9}"/>
                  </a:ext>
                </a:extLst>
              </p:cNvPr>
              <p:cNvGrpSpPr/>
              <p:nvPr/>
            </p:nvGrpSpPr>
            <p:grpSpPr>
              <a:xfrm>
                <a:off x="3977681" y="3245872"/>
                <a:ext cx="37783" cy="32380"/>
                <a:chOff x="3977681" y="3245872"/>
                <a:chExt cx="37783" cy="32380"/>
              </a:xfrm>
              <a:grpFill/>
            </p:grpSpPr>
            <p:sp>
              <p:nvSpPr>
                <p:cNvPr id="1064" name="Google Shape;4419;p72">
                  <a:extLst>
                    <a:ext uri="{FF2B5EF4-FFF2-40B4-BE49-F238E27FC236}">
                      <a16:creationId xmlns:a16="http://schemas.microsoft.com/office/drawing/2014/main" id="{2D0BB412-0AE7-DB4D-BB2D-037C1E160066}"/>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420;p72">
                  <a:extLst>
                    <a:ext uri="{FF2B5EF4-FFF2-40B4-BE49-F238E27FC236}">
                      <a16:creationId xmlns:a16="http://schemas.microsoft.com/office/drawing/2014/main" id="{50D999AC-2138-7244-A2D7-C1D730B2880E}"/>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4421;p72">
                <a:extLst>
                  <a:ext uri="{FF2B5EF4-FFF2-40B4-BE49-F238E27FC236}">
                    <a16:creationId xmlns:a16="http://schemas.microsoft.com/office/drawing/2014/main" id="{FA704020-2D3F-4647-8C07-A7AEACBD0B4E}"/>
                  </a:ext>
                </a:extLst>
              </p:cNvPr>
              <p:cNvGrpSpPr/>
              <p:nvPr/>
            </p:nvGrpSpPr>
            <p:grpSpPr>
              <a:xfrm>
                <a:off x="4040860" y="3262672"/>
                <a:ext cx="31405" cy="27001"/>
                <a:chOff x="4040860" y="3262672"/>
                <a:chExt cx="31405" cy="27001"/>
              </a:xfrm>
              <a:grpFill/>
            </p:grpSpPr>
            <p:sp>
              <p:nvSpPr>
                <p:cNvPr id="1062" name="Google Shape;4422;p72">
                  <a:extLst>
                    <a:ext uri="{FF2B5EF4-FFF2-40B4-BE49-F238E27FC236}">
                      <a16:creationId xmlns:a16="http://schemas.microsoft.com/office/drawing/2014/main" id="{9113CAB7-AAA3-7949-94F5-8153B42D0356}"/>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423;p72">
                  <a:extLst>
                    <a:ext uri="{FF2B5EF4-FFF2-40B4-BE49-F238E27FC236}">
                      <a16:creationId xmlns:a16="http://schemas.microsoft.com/office/drawing/2014/main" id="{741AC609-69EE-994E-99EA-0FA68722B795}"/>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4424;p72">
                <a:extLst>
                  <a:ext uri="{FF2B5EF4-FFF2-40B4-BE49-F238E27FC236}">
                    <a16:creationId xmlns:a16="http://schemas.microsoft.com/office/drawing/2014/main" id="{6AE110F0-0BD7-8F40-B406-F53A0DDDFA17}"/>
                  </a:ext>
                </a:extLst>
              </p:cNvPr>
              <p:cNvGrpSpPr/>
              <p:nvPr/>
            </p:nvGrpSpPr>
            <p:grpSpPr>
              <a:xfrm>
                <a:off x="4021072" y="3230323"/>
                <a:ext cx="31397" cy="26906"/>
                <a:chOff x="4021072" y="3230323"/>
                <a:chExt cx="31397" cy="26906"/>
              </a:xfrm>
              <a:grpFill/>
            </p:grpSpPr>
            <p:sp>
              <p:nvSpPr>
                <p:cNvPr id="1060" name="Google Shape;4425;p72">
                  <a:extLst>
                    <a:ext uri="{FF2B5EF4-FFF2-40B4-BE49-F238E27FC236}">
                      <a16:creationId xmlns:a16="http://schemas.microsoft.com/office/drawing/2014/main" id="{BE124577-6FF8-F040-8D51-1857B30A005E}"/>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426;p72">
                  <a:extLst>
                    <a:ext uri="{FF2B5EF4-FFF2-40B4-BE49-F238E27FC236}">
                      <a16:creationId xmlns:a16="http://schemas.microsoft.com/office/drawing/2014/main" id="{67FB1707-947E-0B4E-80D4-C7F41B2A668D}"/>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4427;p72">
                <a:extLst>
                  <a:ext uri="{FF2B5EF4-FFF2-40B4-BE49-F238E27FC236}">
                    <a16:creationId xmlns:a16="http://schemas.microsoft.com/office/drawing/2014/main" id="{DD90041B-77AD-C548-9C74-1AA14CEB2994}"/>
                  </a:ext>
                </a:extLst>
              </p:cNvPr>
              <p:cNvGrpSpPr/>
              <p:nvPr/>
            </p:nvGrpSpPr>
            <p:grpSpPr>
              <a:xfrm>
                <a:off x="4001472" y="3287462"/>
                <a:ext cx="31499" cy="26945"/>
                <a:chOff x="4001472" y="3287462"/>
                <a:chExt cx="31499" cy="26945"/>
              </a:xfrm>
              <a:grpFill/>
            </p:grpSpPr>
            <p:sp>
              <p:nvSpPr>
                <p:cNvPr id="1058" name="Google Shape;4428;p72">
                  <a:extLst>
                    <a:ext uri="{FF2B5EF4-FFF2-40B4-BE49-F238E27FC236}">
                      <a16:creationId xmlns:a16="http://schemas.microsoft.com/office/drawing/2014/main" id="{5CB2D99D-F490-D94D-BAE7-AA632ED02748}"/>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429;p72">
                  <a:extLst>
                    <a:ext uri="{FF2B5EF4-FFF2-40B4-BE49-F238E27FC236}">
                      <a16:creationId xmlns:a16="http://schemas.microsoft.com/office/drawing/2014/main" id="{08AEE706-1005-D648-A118-622DC4EC27D2}"/>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 name="Google Shape;4430;p72">
              <a:extLst>
                <a:ext uri="{FF2B5EF4-FFF2-40B4-BE49-F238E27FC236}">
                  <a16:creationId xmlns:a16="http://schemas.microsoft.com/office/drawing/2014/main" id="{D5B134E8-3FAB-8A44-BAD7-6C26D8FA003B}"/>
                </a:ext>
              </a:extLst>
            </p:cNvPr>
            <p:cNvGrpSpPr/>
            <p:nvPr/>
          </p:nvGrpSpPr>
          <p:grpSpPr>
            <a:xfrm>
              <a:off x="4084715" y="3258865"/>
              <a:ext cx="184961" cy="137268"/>
              <a:chOff x="4084715" y="3258865"/>
              <a:chExt cx="184961" cy="137268"/>
            </a:xfrm>
            <a:grpFill/>
          </p:grpSpPr>
          <p:grpSp>
            <p:nvGrpSpPr>
              <p:cNvPr id="1030" name="Google Shape;4431;p72">
                <a:extLst>
                  <a:ext uri="{FF2B5EF4-FFF2-40B4-BE49-F238E27FC236}">
                    <a16:creationId xmlns:a16="http://schemas.microsoft.com/office/drawing/2014/main" id="{85C40A49-480E-CB48-B2FC-5FDC4F3EB388}"/>
                  </a:ext>
                </a:extLst>
              </p:cNvPr>
              <p:cNvGrpSpPr/>
              <p:nvPr/>
            </p:nvGrpSpPr>
            <p:grpSpPr>
              <a:xfrm>
                <a:off x="4107453" y="3271583"/>
                <a:ext cx="153470" cy="110275"/>
                <a:chOff x="4107453" y="3271583"/>
                <a:chExt cx="153470" cy="110275"/>
              </a:xfrm>
              <a:grpFill/>
            </p:grpSpPr>
            <p:sp>
              <p:nvSpPr>
                <p:cNvPr id="1049" name="Google Shape;4432;p72">
                  <a:extLst>
                    <a:ext uri="{FF2B5EF4-FFF2-40B4-BE49-F238E27FC236}">
                      <a16:creationId xmlns:a16="http://schemas.microsoft.com/office/drawing/2014/main" id="{0EE9A0DD-3C9B-0743-8A42-35EC23CDD7BE}"/>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433;p72">
                  <a:extLst>
                    <a:ext uri="{FF2B5EF4-FFF2-40B4-BE49-F238E27FC236}">
                      <a16:creationId xmlns:a16="http://schemas.microsoft.com/office/drawing/2014/main" id="{2B22CEC2-9080-CC45-9031-419408076E1C}"/>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434;p72">
                  <a:extLst>
                    <a:ext uri="{FF2B5EF4-FFF2-40B4-BE49-F238E27FC236}">
                      <a16:creationId xmlns:a16="http://schemas.microsoft.com/office/drawing/2014/main" id="{5A168108-0DE9-1041-9BB2-58DDDCFA3BC1}"/>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435;p72">
                  <a:extLst>
                    <a:ext uri="{FF2B5EF4-FFF2-40B4-BE49-F238E27FC236}">
                      <a16:creationId xmlns:a16="http://schemas.microsoft.com/office/drawing/2014/main" id="{292EF088-2CCE-364D-B39E-65ABE0C8E444}"/>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4436;p72">
                <a:extLst>
                  <a:ext uri="{FF2B5EF4-FFF2-40B4-BE49-F238E27FC236}">
                    <a16:creationId xmlns:a16="http://schemas.microsoft.com/office/drawing/2014/main" id="{98296FED-9B05-9C4F-8ED1-DA9F8531909F}"/>
                  </a:ext>
                </a:extLst>
              </p:cNvPr>
              <p:cNvGrpSpPr/>
              <p:nvPr/>
            </p:nvGrpSpPr>
            <p:grpSpPr>
              <a:xfrm>
                <a:off x="4136947" y="3258865"/>
                <a:ext cx="31499" cy="27001"/>
                <a:chOff x="4136947" y="3258865"/>
                <a:chExt cx="31499" cy="27001"/>
              </a:xfrm>
              <a:grpFill/>
            </p:grpSpPr>
            <p:sp>
              <p:nvSpPr>
                <p:cNvPr id="1047" name="Google Shape;4437;p72">
                  <a:extLst>
                    <a:ext uri="{FF2B5EF4-FFF2-40B4-BE49-F238E27FC236}">
                      <a16:creationId xmlns:a16="http://schemas.microsoft.com/office/drawing/2014/main" id="{CAA6A924-F53B-0F46-A8C4-32061A0B6BD9}"/>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438;p72">
                  <a:extLst>
                    <a:ext uri="{FF2B5EF4-FFF2-40B4-BE49-F238E27FC236}">
                      <a16:creationId xmlns:a16="http://schemas.microsoft.com/office/drawing/2014/main" id="{52B06EFA-9D0E-6A41-B06F-4632CA98F5DE}"/>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4439;p72">
                <a:extLst>
                  <a:ext uri="{FF2B5EF4-FFF2-40B4-BE49-F238E27FC236}">
                    <a16:creationId xmlns:a16="http://schemas.microsoft.com/office/drawing/2014/main" id="{0E6845E9-0253-0841-B8F5-328C945263A9}"/>
                  </a:ext>
                </a:extLst>
              </p:cNvPr>
              <p:cNvGrpSpPr/>
              <p:nvPr/>
            </p:nvGrpSpPr>
            <p:grpSpPr>
              <a:xfrm>
                <a:off x="4084715" y="3266478"/>
                <a:ext cx="31468" cy="26898"/>
                <a:chOff x="4084715" y="3266478"/>
                <a:chExt cx="31468" cy="26898"/>
              </a:xfrm>
              <a:grpFill/>
            </p:grpSpPr>
            <p:sp>
              <p:nvSpPr>
                <p:cNvPr id="1045" name="Google Shape;4440;p72">
                  <a:extLst>
                    <a:ext uri="{FF2B5EF4-FFF2-40B4-BE49-F238E27FC236}">
                      <a16:creationId xmlns:a16="http://schemas.microsoft.com/office/drawing/2014/main" id="{46B39D5D-5426-234E-816A-6221574B2F29}"/>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441;p72">
                  <a:extLst>
                    <a:ext uri="{FF2B5EF4-FFF2-40B4-BE49-F238E27FC236}">
                      <a16:creationId xmlns:a16="http://schemas.microsoft.com/office/drawing/2014/main" id="{BA692C66-3867-BC4A-A200-1FDDB691489D}"/>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4442;p72">
                <a:extLst>
                  <a:ext uri="{FF2B5EF4-FFF2-40B4-BE49-F238E27FC236}">
                    <a16:creationId xmlns:a16="http://schemas.microsoft.com/office/drawing/2014/main" id="{32608C79-15AC-F84B-8F26-E7CABE554181}"/>
                  </a:ext>
                </a:extLst>
              </p:cNvPr>
              <p:cNvGrpSpPr/>
              <p:nvPr/>
            </p:nvGrpSpPr>
            <p:grpSpPr>
              <a:xfrm>
                <a:off x="4159213" y="3279849"/>
                <a:ext cx="31405" cy="26945"/>
                <a:chOff x="4159213" y="3279849"/>
                <a:chExt cx="31405" cy="26945"/>
              </a:xfrm>
              <a:grpFill/>
            </p:grpSpPr>
            <p:sp>
              <p:nvSpPr>
                <p:cNvPr id="1043" name="Google Shape;4443;p72">
                  <a:extLst>
                    <a:ext uri="{FF2B5EF4-FFF2-40B4-BE49-F238E27FC236}">
                      <a16:creationId xmlns:a16="http://schemas.microsoft.com/office/drawing/2014/main" id="{BE58DC2B-F0B8-3E43-850A-48D0E5D0837F}"/>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444;p72">
                  <a:extLst>
                    <a:ext uri="{FF2B5EF4-FFF2-40B4-BE49-F238E27FC236}">
                      <a16:creationId xmlns:a16="http://schemas.microsoft.com/office/drawing/2014/main" id="{9F4DADDD-FD89-5F4D-929A-14B35D6FD150}"/>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4445;p72">
                <a:extLst>
                  <a:ext uri="{FF2B5EF4-FFF2-40B4-BE49-F238E27FC236}">
                    <a16:creationId xmlns:a16="http://schemas.microsoft.com/office/drawing/2014/main" id="{AB954030-5279-CF48-AC6D-9FFF436C46B0}"/>
                  </a:ext>
                </a:extLst>
              </p:cNvPr>
              <p:cNvGrpSpPr/>
              <p:nvPr/>
            </p:nvGrpSpPr>
            <p:grpSpPr>
              <a:xfrm>
                <a:off x="4201550" y="3266502"/>
                <a:ext cx="31405" cy="26883"/>
                <a:chOff x="4201550" y="3266502"/>
                <a:chExt cx="31405" cy="26883"/>
              </a:xfrm>
              <a:grpFill/>
            </p:grpSpPr>
            <p:sp>
              <p:nvSpPr>
                <p:cNvPr id="1041" name="Google Shape;4446;p72">
                  <a:extLst>
                    <a:ext uri="{FF2B5EF4-FFF2-40B4-BE49-F238E27FC236}">
                      <a16:creationId xmlns:a16="http://schemas.microsoft.com/office/drawing/2014/main" id="{CF1169D9-16EC-5042-979C-520AAE569E86}"/>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447;p72">
                  <a:extLst>
                    <a:ext uri="{FF2B5EF4-FFF2-40B4-BE49-F238E27FC236}">
                      <a16:creationId xmlns:a16="http://schemas.microsoft.com/office/drawing/2014/main" id="{79E52C08-1107-F446-951E-0EE04C2B846D}"/>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4448;p72">
                <a:extLst>
                  <a:ext uri="{FF2B5EF4-FFF2-40B4-BE49-F238E27FC236}">
                    <a16:creationId xmlns:a16="http://schemas.microsoft.com/office/drawing/2014/main" id="{46B0ABD0-E225-2449-B2FD-60850314962B}"/>
                  </a:ext>
                </a:extLst>
              </p:cNvPr>
              <p:cNvGrpSpPr/>
              <p:nvPr/>
            </p:nvGrpSpPr>
            <p:grpSpPr>
              <a:xfrm>
                <a:off x="4201550" y="3338278"/>
                <a:ext cx="31405" cy="26930"/>
                <a:chOff x="4201550" y="3338278"/>
                <a:chExt cx="31405" cy="26930"/>
              </a:xfrm>
              <a:grpFill/>
            </p:grpSpPr>
            <p:sp>
              <p:nvSpPr>
                <p:cNvPr id="1039" name="Google Shape;4449;p72">
                  <a:extLst>
                    <a:ext uri="{FF2B5EF4-FFF2-40B4-BE49-F238E27FC236}">
                      <a16:creationId xmlns:a16="http://schemas.microsoft.com/office/drawing/2014/main" id="{A04BBAA4-0468-0A4C-B0AE-40B9B73C70F7}"/>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450;p72">
                  <a:extLst>
                    <a:ext uri="{FF2B5EF4-FFF2-40B4-BE49-F238E27FC236}">
                      <a16:creationId xmlns:a16="http://schemas.microsoft.com/office/drawing/2014/main" id="{65C08531-9B36-564D-87D0-760B14C5E2E1}"/>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4451;p72">
                <a:extLst>
                  <a:ext uri="{FF2B5EF4-FFF2-40B4-BE49-F238E27FC236}">
                    <a16:creationId xmlns:a16="http://schemas.microsoft.com/office/drawing/2014/main" id="{AFE43D6B-46F2-BF47-A277-B73AEF8E2172}"/>
                  </a:ext>
                </a:extLst>
              </p:cNvPr>
              <p:cNvGrpSpPr/>
              <p:nvPr/>
            </p:nvGrpSpPr>
            <p:grpSpPr>
              <a:xfrm>
                <a:off x="4238272" y="3369132"/>
                <a:ext cx="31405" cy="27001"/>
                <a:chOff x="4238272" y="3369132"/>
                <a:chExt cx="31405" cy="27001"/>
              </a:xfrm>
              <a:grpFill/>
            </p:grpSpPr>
            <p:sp>
              <p:nvSpPr>
                <p:cNvPr id="1037" name="Google Shape;4452;p72">
                  <a:extLst>
                    <a:ext uri="{FF2B5EF4-FFF2-40B4-BE49-F238E27FC236}">
                      <a16:creationId xmlns:a16="http://schemas.microsoft.com/office/drawing/2014/main" id="{B1419256-F69E-D740-A152-404002C754C2}"/>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453;p72">
                  <a:extLst>
                    <a:ext uri="{FF2B5EF4-FFF2-40B4-BE49-F238E27FC236}">
                      <a16:creationId xmlns:a16="http://schemas.microsoft.com/office/drawing/2014/main" id="{3D858FDC-B9C0-D54B-8DB0-CFCEC8F36B7C}"/>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 name="Google Shape;4454;p72">
              <a:extLst>
                <a:ext uri="{FF2B5EF4-FFF2-40B4-BE49-F238E27FC236}">
                  <a16:creationId xmlns:a16="http://schemas.microsoft.com/office/drawing/2014/main" id="{BCD90D93-AD8B-6347-B0BB-AFFDD08D10F9}"/>
                </a:ext>
              </a:extLst>
            </p:cNvPr>
            <p:cNvGrpSpPr/>
            <p:nvPr/>
          </p:nvGrpSpPr>
          <p:grpSpPr>
            <a:xfrm>
              <a:off x="4068639" y="3200169"/>
              <a:ext cx="77643" cy="37272"/>
              <a:chOff x="4068639" y="3200169"/>
              <a:chExt cx="77643" cy="37272"/>
            </a:xfrm>
            <a:grpFill/>
          </p:grpSpPr>
          <p:sp>
            <p:nvSpPr>
              <p:cNvPr id="1023" name="Google Shape;4455;p72">
                <a:extLst>
                  <a:ext uri="{FF2B5EF4-FFF2-40B4-BE49-F238E27FC236}">
                    <a16:creationId xmlns:a16="http://schemas.microsoft.com/office/drawing/2014/main" id="{7A90520E-0171-0E4C-B136-383FE4FF9FA7}"/>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4456;p72">
                <a:extLst>
                  <a:ext uri="{FF2B5EF4-FFF2-40B4-BE49-F238E27FC236}">
                    <a16:creationId xmlns:a16="http://schemas.microsoft.com/office/drawing/2014/main" id="{CEC98649-B500-6445-A143-4A06E956A7C2}"/>
                  </a:ext>
                </a:extLst>
              </p:cNvPr>
              <p:cNvGrpSpPr/>
              <p:nvPr/>
            </p:nvGrpSpPr>
            <p:grpSpPr>
              <a:xfrm>
                <a:off x="4114878" y="3200169"/>
                <a:ext cx="31405" cy="26993"/>
                <a:chOff x="4114878" y="3200169"/>
                <a:chExt cx="31405" cy="26993"/>
              </a:xfrm>
              <a:grpFill/>
            </p:grpSpPr>
            <p:sp>
              <p:nvSpPr>
                <p:cNvPr id="1028" name="Google Shape;4457;p72">
                  <a:extLst>
                    <a:ext uri="{FF2B5EF4-FFF2-40B4-BE49-F238E27FC236}">
                      <a16:creationId xmlns:a16="http://schemas.microsoft.com/office/drawing/2014/main" id="{2490956F-D22C-F44B-8243-51DEAF0204E4}"/>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458;p72">
                  <a:extLst>
                    <a:ext uri="{FF2B5EF4-FFF2-40B4-BE49-F238E27FC236}">
                      <a16:creationId xmlns:a16="http://schemas.microsoft.com/office/drawing/2014/main" id="{241EAF7C-6152-9A46-BFA2-E49D1F888BD0}"/>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4459;p72">
                <a:extLst>
                  <a:ext uri="{FF2B5EF4-FFF2-40B4-BE49-F238E27FC236}">
                    <a16:creationId xmlns:a16="http://schemas.microsoft.com/office/drawing/2014/main" id="{3AE7B6E0-0C44-2E45-A078-D013A4FA7359}"/>
                  </a:ext>
                </a:extLst>
              </p:cNvPr>
              <p:cNvGrpSpPr/>
              <p:nvPr/>
            </p:nvGrpSpPr>
            <p:grpSpPr>
              <a:xfrm>
                <a:off x="4068639" y="3210535"/>
                <a:ext cx="31499" cy="26906"/>
                <a:chOff x="4068639" y="3210535"/>
                <a:chExt cx="31499" cy="26906"/>
              </a:xfrm>
              <a:grpFill/>
            </p:grpSpPr>
            <p:sp>
              <p:nvSpPr>
                <p:cNvPr id="1026" name="Google Shape;4460;p72">
                  <a:extLst>
                    <a:ext uri="{FF2B5EF4-FFF2-40B4-BE49-F238E27FC236}">
                      <a16:creationId xmlns:a16="http://schemas.microsoft.com/office/drawing/2014/main" id="{FCD0F71A-79CF-7A47-BD5D-E2ECBD0DAFE7}"/>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461;p72">
                  <a:extLst>
                    <a:ext uri="{FF2B5EF4-FFF2-40B4-BE49-F238E27FC236}">
                      <a16:creationId xmlns:a16="http://schemas.microsoft.com/office/drawing/2014/main" id="{3EA5B624-01AF-2141-986D-DB89953D00B2}"/>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 name="Google Shape;4462;p72">
              <a:extLst>
                <a:ext uri="{FF2B5EF4-FFF2-40B4-BE49-F238E27FC236}">
                  <a16:creationId xmlns:a16="http://schemas.microsoft.com/office/drawing/2014/main" id="{6BE17742-CA0E-454B-9229-FCF519511BB6}"/>
                </a:ext>
              </a:extLst>
            </p:cNvPr>
            <p:cNvGrpSpPr/>
            <p:nvPr/>
          </p:nvGrpSpPr>
          <p:grpSpPr>
            <a:xfrm>
              <a:off x="3869702" y="3066935"/>
              <a:ext cx="382664" cy="190294"/>
              <a:chOff x="3869702" y="3066935"/>
              <a:chExt cx="382664" cy="190294"/>
            </a:xfrm>
            <a:grpFill/>
          </p:grpSpPr>
          <p:grpSp>
            <p:nvGrpSpPr>
              <p:cNvPr id="989" name="Google Shape;4463;p72">
                <a:extLst>
                  <a:ext uri="{FF2B5EF4-FFF2-40B4-BE49-F238E27FC236}">
                    <a16:creationId xmlns:a16="http://schemas.microsoft.com/office/drawing/2014/main" id="{10D5607D-9790-E54E-ABEA-2E8C531396BD}"/>
                  </a:ext>
                </a:extLst>
              </p:cNvPr>
              <p:cNvGrpSpPr/>
              <p:nvPr/>
            </p:nvGrpSpPr>
            <p:grpSpPr>
              <a:xfrm>
                <a:off x="3888633" y="3082351"/>
                <a:ext cx="351172" cy="160698"/>
                <a:chOff x="3888633" y="3082351"/>
                <a:chExt cx="351172" cy="160698"/>
              </a:xfrm>
              <a:grpFill/>
            </p:grpSpPr>
            <p:sp>
              <p:nvSpPr>
                <p:cNvPr id="1017" name="Google Shape;4464;p72">
                  <a:extLst>
                    <a:ext uri="{FF2B5EF4-FFF2-40B4-BE49-F238E27FC236}">
                      <a16:creationId xmlns:a16="http://schemas.microsoft.com/office/drawing/2014/main" id="{95029AAE-CF13-BA4B-BCF1-038DA8F80C31}"/>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4465;p72">
                  <a:extLst>
                    <a:ext uri="{FF2B5EF4-FFF2-40B4-BE49-F238E27FC236}">
                      <a16:creationId xmlns:a16="http://schemas.microsoft.com/office/drawing/2014/main" id="{06CE1D61-348A-884D-8FFB-A8CFC5CF6DB5}"/>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4466;p72">
                  <a:extLst>
                    <a:ext uri="{FF2B5EF4-FFF2-40B4-BE49-F238E27FC236}">
                      <a16:creationId xmlns:a16="http://schemas.microsoft.com/office/drawing/2014/main" id="{2ADD4907-2C72-5446-B24F-5AD755DECC29}"/>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467;p72">
                  <a:extLst>
                    <a:ext uri="{FF2B5EF4-FFF2-40B4-BE49-F238E27FC236}">
                      <a16:creationId xmlns:a16="http://schemas.microsoft.com/office/drawing/2014/main" id="{115190BD-A0EC-5548-B4C7-1314B9FCB829}"/>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4468;p72">
                  <a:extLst>
                    <a:ext uri="{FF2B5EF4-FFF2-40B4-BE49-F238E27FC236}">
                      <a16:creationId xmlns:a16="http://schemas.microsoft.com/office/drawing/2014/main" id="{5CAF07EC-1FB8-AE4D-9084-65E8F8F7DE7B}"/>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4469;p72">
                  <a:extLst>
                    <a:ext uri="{FF2B5EF4-FFF2-40B4-BE49-F238E27FC236}">
                      <a16:creationId xmlns:a16="http://schemas.microsoft.com/office/drawing/2014/main" id="{57A6DA07-3FCC-A84B-A2ED-E5CDB76C3340}"/>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4470;p72">
                <a:extLst>
                  <a:ext uri="{FF2B5EF4-FFF2-40B4-BE49-F238E27FC236}">
                    <a16:creationId xmlns:a16="http://schemas.microsoft.com/office/drawing/2014/main" id="{3EED3C83-49E3-3A47-9F8E-E52490C35BCD}"/>
                  </a:ext>
                </a:extLst>
              </p:cNvPr>
              <p:cNvGrpSpPr/>
              <p:nvPr/>
            </p:nvGrpSpPr>
            <p:grpSpPr>
              <a:xfrm>
                <a:off x="4143703" y="3066935"/>
                <a:ext cx="37783" cy="32357"/>
                <a:chOff x="4143703" y="3066935"/>
                <a:chExt cx="37783" cy="32357"/>
              </a:xfrm>
              <a:grpFill/>
            </p:grpSpPr>
            <p:sp>
              <p:nvSpPr>
                <p:cNvPr id="1015" name="Google Shape;4471;p72">
                  <a:extLst>
                    <a:ext uri="{FF2B5EF4-FFF2-40B4-BE49-F238E27FC236}">
                      <a16:creationId xmlns:a16="http://schemas.microsoft.com/office/drawing/2014/main" id="{73756580-64BC-1B4F-8834-4BF76D30B218}"/>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472;p72">
                  <a:extLst>
                    <a:ext uri="{FF2B5EF4-FFF2-40B4-BE49-F238E27FC236}">
                      <a16:creationId xmlns:a16="http://schemas.microsoft.com/office/drawing/2014/main" id="{64885AF2-FDC6-5241-A2DA-9A6C0B15A2B4}"/>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4473;p72">
                <a:extLst>
                  <a:ext uri="{FF2B5EF4-FFF2-40B4-BE49-F238E27FC236}">
                    <a16:creationId xmlns:a16="http://schemas.microsoft.com/office/drawing/2014/main" id="{B87297D9-2E11-4843-8FB0-E9CE9521E4EA}"/>
                  </a:ext>
                </a:extLst>
              </p:cNvPr>
              <p:cNvGrpSpPr/>
              <p:nvPr/>
            </p:nvGrpSpPr>
            <p:grpSpPr>
              <a:xfrm>
                <a:off x="4044565" y="3103563"/>
                <a:ext cx="37783" cy="32451"/>
                <a:chOff x="4044565" y="3103563"/>
                <a:chExt cx="37783" cy="32451"/>
              </a:xfrm>
              <a:grpFill/>
            </p:grpSpPr>
            <p:sp>
              <p:nvSpPr>
                <p:cNvPr id="1013" name="Google Shape;4474;p72">
                  <a:extLst>
                    <a:ext uri="{FF2B5EF4-FFF2-40B4-BE49-F238E27FC236}">
                      <a16:creationId xmlns:a16="http://schemas.microsoft.com/office/drawing/2014/main" id="{D281D203-684F-494C-A59A-1CD647808DB4}"/>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475;p72">
                  <a:extLst>
                    <a:ext uri="{FF2B5EF4-FFF2-40B4-BE49-F238E27FC236}">
                      <a16:creationId xmlns:a16="http://schemas.microsoft.com/office/drawing/2014/main" id="{EE14720A-23A3-EA45-92E6-2FB5F6A3F020}"/>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4476;p72">
                <a:extLst>
                  <a:ext uri="{FF2B5EF4-FFF2-40B4-BE49-F238E27FC236}">
                    <a16:creationId xmlns:a16="http://schemas.microsoft.com/office/drawing/2014/main" id="{BA37E5CE-6AB0-8549-AF93-FFCD72E19E3A}"/>
                  </a:ext>
                </a:extLst>
              </p:cNvPr>
              <p:cNvGrpSpPr/>
              <p:nvPr/>
            </p:nvGrpSpPr>
            <p:grpSpPr>
              <a:xfrm>
                <a:off x="4017454" y="3188237"/>
                <a:ext cx="37776" cy="32357"/>
                <a:chOff x="4017454" y="3188237"/>
                <a:chExt cx="37776" cy="32357"/>
              </a:xfrm>
              <a:grpFill/>
            </p:grpSpPr>
            <p:sp>
              <p:nvSpPr>
                <p:cNvPr id="1011" name="Google Shape;4477;p72">
                  <a:extLst>
                    <a:ext uri="{FF2B5EF4-FFF2-40B4-BE49-F238E27FC236}">
                      <a16:creationId xmlns:a16="http://schemas.microsoft.com/office/drawing/2014/main" id="{1DF2211B-3878-144B-8347-A2411D9DEF70}"/>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4478;p72">
                  <a:extLst>
                    <a:ext uri="{FF2B5EF4-FFF2-40B4-BE49-F238E27FC236}">
                      <a16:creationId xmlns:a16="http://schemas.microsoft.com/office/drawing/2014/main" id="{0717E704-5107-5E45-9CBA-6D7C4C97AB29}"/>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4479;p72">
                <a:extLst>
                  <a:ext uri="{FF2B5EF4-FFF2-40B4-BE49-F238E27FC236}">
                    <a16:creationId xmlns:a16="http://schemas.microsoft.com/office/drawing/2014/main" id="{C0199AED-737D-9E4F-AEB0-3699E14DE07F}"/>
                  </a:ext>
                </a:extLst>
              </p:cNvPr>
              <p:cNvGrpSpPr/>
              <p:nvPr/>
            </p:nvGrpSpPr>
            <p:grpSpPr>
              <a:xfrm>
                <a:off x="3921548" y="3157509"/>
                <a:ext cx="37783" cy="32357"/>
                <a:chOff x="3921548" y="3157509"/>
                <a:chExt cx="37783" cy="32357"/>
              </a:xfrm>
              <a:grpFill/>
            </p:grpSpPr>
            <p:sp>
              <p:nvSpPr>
                <p:cNvPr id="1009" name="Google Shape;4480;p72">
                  <a:extLst>
                    <a:ext uri="{FF2B5EF4-FFF2-40B4-BE49-F238E27FC236}">
                      <a16:creationId xmlns:a16="http://schemas.microsoft.com/office/drawing/2014/main" id="{3BB1E778-2B9D-774B-B994-57C504B124BA}"/>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481;p72">
                  <a:extLst>
                    <a:ext uri="{FF2B5EF4-FFF2-40B4-BE49-F238E27FC236}">
                      <a16:creationId xmlns:a16="http://schemas.microsoft.com/office/drawing/2014/main" id="{A2124BD5-FA80-5C45-837D-7477AE80AD64}"/>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4482;p72">
                <a:extLst>
                  <a:ext uri="{FF2B5EF4-FFF2-40B4-BE49-F238E27FC236}">
                    <a16:creationId xmlns:a16="http://schemas.microsoft.com/office/drawing/2014/main" id="{538C9D39-8E6E-8E49-AFDF-9B0E340D0F85}"/>
                  </a:ext>
                </a:extLst>
              </p:cNvPr>
              <p:cNvGrpSpPr/>
              <p:nvPr/>
            </p:nvGrpSpPr>
            <p:grpSpPr>
              <a:xfrm>
                <a:off x="3939056" y="3211620"/>
                <a:ext cx="37783" cy="32380"/>
                <a:chOff x="3939056" y="3211620"/>
                <a:chExt cx="37783" cy="32380"/>
              </a:xfrm>
              <a:grpFill/>
            </p:grpSpPr>
            <p:sp>
              <p:nvSpPr>
                <p:cNvPr id="1007" name="Google Shape;4483;p72">
                  <a:extLst>
                    <a:ext uri="{FF2B5EF4-FFF2-40B4-BE49-F238E27FC236}">
                      <a16:creationId xmlns:a16="http://schemas.microsoft.com/office/drawing/2014/main" id="{6E86C982-DF66-704A-8FA1-9D17DE5B0A0D}"/>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484;p72">
                  <a:extLst>
                    <a:ext uri="{FF2B5EF4-FFF2-40B4-BE49-F238E27FC236}">
                      <a16:creationId xmlns:a16="http://schemas.microsoft.com/office/drawing/2014/main" id="{1BDF147D-7BC6-284D-B5A0-2152DE19F1B9}"/>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4485;p72">
                <a:extLst>
                  <a:ext uri="{FF2B5EF4-FFF2-40B4-BE49-F238E27FC236}">
                    <a16:creationId xmlns:a16="http://schemas.microsoft.com/office/drawing/2014/main" id="{5CF39C2D-E377-0E4A-9995-F8C79C2675F3}"/>
                  </a:ext>
                </a:extLst>
              </p:cNvPr>
              <p:cNvGrpSpPr/>
              <p:nvPr/>
            </p:nvGrpSpPr>
            <p:grpSpPr>
              <a:xfrm>
                <a:off x="4176240" y="3136965"/>
                <a:ext cx="31405" cy="26930"/>
                <a:chOff x="4176240" y="3136965"/>
                <a:chExt cx="31405" cy="26930"/>
              </a:xfrm>
              <a:grpFill/>
            </p:grpSpPr>
            <p:sp>
              <p:nvSpPr>
                <p:cNvPr id="1005" name="Google Shape;4486;p72">
                  <a:extLst>
                    <a:ext uri="{FF2B5EF4-FFF2-40B4-BE49-F238E27FC236}">
                      <a16:creationId xmlns:a16="http://schemas.microsoft.com/office/drawing/2014/main" id="{AF754A60-9932-DA42-8C2B-9493E74254CC}"/>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487;p72">
                  <a:extLst>
                    <a:ext uri="{FF2B5EF4-FFF2-40B4-BE49-F238E27FC236}">
                      <a16:creationId xmlns:a16="http://schemas.microsoft.com/office/drawing/2014/main" id="{C4D85F23-9505-4D46-AD29-E1143A90218C}"/>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4488;p72">
                <a:extLst>
                  <a:ext uri="{FF2B5EF4-FFF2-40B4-BE49-F238E27FC236}">
                    <a16:creationId xmlns:a16="http://schemas.microsoft.com/office/drawing/2014/main" id="{E68CB146-AF32-504A-AEF0-4D829051E1EC}"/>
                  </a:ext>
                </a:extLst>
              </p:cNvPr>
              <p:cNvGrpSpPr/>
              <p:nvPr/>
            </p:nvGrpSpPr>
            <p:grpSpPr>
              <a:xfrm>
                <a:off x="4133148" y="3152593"/>
                <a:ext cx="31499" cy="27001"/>
                <a:chOff x="4133148" y="3152593"/>
                <a:chExt cx="31499" cy="27001"/>
              </a:xfrm>
              <a:grpFill/>
            </p:grpSpPr>
            <p:sp>
              <p:nvSpPr>
                <p:cNvPr id="1003" name="Google Shape;4489;p72">
                  <a:extLst>
                    <a:ext uri="{FF2B5EF4-FFF2-40B4-BE49-F238E27FC236}">
                      <a16:creationId xmlns:a16="http://schemas.microsoft.com/office/drawing/2014/main" id="{4B411765-037A-DE42-B98B-C32F971A2395}"/>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490;p72">
                  <a:extLst>
                    <a:ext uri="{FF2B5EF4-FFF2-40B4-BE49-F238E27FC236}">
                      <a16:creationId xmlns:a16="http://schemas.microsoft.com/office/drawing/2014/main" id="{9C539F28-7F4C-8344-8CFB-71173B7D1D17}"/>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4491;p72">
                <a:extLst>
                  <a:ext uri="{FF2B5EF4-FFF2-40B4-BE49-F238E27FC236}">
                    <a16:creationId xmlns:a16="http://schemas.microsoft.com/office/drawing/2014/main" id="{30D7668B-42E2-5C45-96FC-71CF669A73E5}"/>
                  </a:ext>
                </a:extLst>
              </p:cNvPr>
              <p:cNvGrpSpPr/>
              <p:nvPr/>
            </p:nvGrpSpPr>
            <p:grpSpPr>
              <a:xfrm>
                <a:off x="4220866" y="3073534"/>
                <a:ext cx="31499" cy="26898"/>
                <a:chOff x="4220866" y="3073534"/>
                <a:chExt cx="31499" cy="26898"/>
              </a:xfrm>
              <a:grpFill/>
            </p:grpSpPr>
            <p:sp>
              <p:nvSpPr>
                <p:cNvPr id="1001" name="Google Shape;4492;p72">
                  <a:extLst>
                    <a:ext uri="{FF2B5EF4-FFF2-40B4-BE49-F238E27FC236}">
                      <a16:creationId xmlns:a16="http://schemas.microsoft.com/office/drawing/2014/main" id="{CEE9BFB5-9FE3-894F-9BF1-7AD2DC4BB336}"/>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493;p72">
                  <a:extLst>
                    <a:ext uri="{FF2B5EF4-FFF2-40B4-BE49-F238E27FC236}">
                      <a16:creationId xmlns:a16="http://schemas.microsoft.com/office/drawing/2014/main" id="{D2C9EE19-2685-8742-93AD-C9E28D77695D}"/>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4494;p72">
                <a:extLst>
                  <a:ext uri="{FF2B5EF4-FFF2-40B4-BE49-F238E27FC236}">
                    <a16:creationId xmlns:a16="http://schemas.microsoft.com/office/drawing/2014/main" id="{6F7FEA6E-69CD-3144-972A-5B0A294ADFDC}"/>
                  </a:ext>
                </a:extLst>
              </p:cNvPr>
              <p:cNvGrpSpPr/>
              <p:nvPr/>
            </p:nvGrpSpPr>
            <p:grpSpPr>
              <a:xfrm>
                <a:off x="3869702" y="3230323"/>
                <a:ext cx="31499" cy="26906"/>
                <a:chOff x="3869702" y="3230323"/>
                <a:chExt cx="31499" cy="26906"/>
              </a:xfrm>
              <a:grpFill/>
            </p:grpSpPr>
            <p:sp>
              <p:nvSpPr>
                <p:cNvPr id="999" name="Google Shape;4495;p72">
                  <a:extLst>
                    <a:ext uri="{FF2B5EF4-FFF2-40B4-BE49-F238E27FC236}">
                      <a16:creationId xmlns:a16="http://schemas.microsoft.com/office/drawing/2014/main" id="{A65FF915-3741-3E49-BBF6-072B1D7CD7BC}"/>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496;p72">
                  <a:extLst>
                    <a:ext uri="{FF2B5EF4-FFF2-40B4-BE49-F238E27FC236}">
                      <a16:creationId xmlns:a16="http://schemas.microsoft.com/office/drawing/2014/main" id="{6CBDC8E3-50EE-464F-AFC7-1D3FB502F822}"/>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 name="Google Shape;4497;p72">
              <a:extLst>
                <a:ext uri="{FF2B5EF4-FFF2-40B4-BE49-F238E27FC236}">
                  <a16:creationId xmlns:a16="http://schemas.microsoft.com/office/drawing/2014/main" id="{876F83CB-1ABE-2E4A-883A-62109101041E}"/>
                </a:ext>
              </a:extLst>
            </p:cNvPr>
            <p:cNvGrpSpPr/>
            <p:nvPr/>
          </p:nvGrpSpPr>
          <p:grpSpPr>
            <a:xfrm>
              <a:off x="4271383" y="3065882"/>
              <a:ext cx="304556" cy="341663"/>
              <a:chOff x="4271383" y="3065882"/>
              <a:chExt cx="304556" cy="341663"/>
            </a:xfrm>
            <a:grpFill/>
          </p:grpSpPr>
          <p:grpSp>
            <p:nvGrpSpPr>
              <p:cNvPr id="932" name="Google Shape;4498;p72">
                <a:extLst>
                  <a:ext uri="{FF2B5EF4-FFF2-40B4-BE49-F238E27FC236}">
                    <a16:creationId xmlns:a16="http://schemas.microsoft.com/office/drawing/2014/main" id="{5AB38FFB-D65A-3842-B4E7-9089C9F13A9F}"/>
                  </a:ext>
                </a:extLst>
              </p:cNvPr>
              <p:cNvGrpSpPr/>
              <p:nvPr/>
            </p:nvGrpSpPr>
            <p:grpSpPr>
              <a:xfrm>
                <a:off x="4293838" y="3078639"/>
                <a:ext cx="269353" cy="311973"/>
                <a:chOff x="4293838" y="3078639"/>
                <a:chExt cx="269353" cy="311973"/>
              </a:xfrm>
              <a:grpFill/>
            </p:grpSpPr>
            <p:sp>
              <p:nvSpPr>
                <p:cNvPr id="972" name="Google Shape;4499;p72">
                  <a:extLst>
                    <a:ext uri="{FF2B5EF4-FFF2-40B4-BE49-F238E27FC236}">
                      <a16:creationId xmlns:a16="http://schemas.microsoft.com/office/drawing/2014/main" id="{29D0AF10-4272-F846-AAB8-2A4DAF1B817B}"/>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500;p72">
                  <a:extLst>
                    <a:ext uri="{FF2B5EF4-FFF2-40B4-BE49-F238E27FC236}">
                      <a16:creationId xmlns:a16="http://schemas.microsoft.com/office/drawing/2014/main" id="{D8775B17-A881-7243-A683-AD63260EE8E8}"/>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4501;p72">
                  <a:extLst>
                    <a:ext uri="{FF2B5EF4-FFF2-40B4-BE49-F238E27FC236}">
                      <a16:creationId xmlns:a16="http://schemas.microsoft.com/office/drawing/2014/main" id="{2072F196-B9EA-7647-B494-87249C854F29}"/>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4502;p72">
                  <a:extLst>
                    <a:ext uri="{FF2B5EF4-FFF2-40B4-BE49-F238E27FC236}">
                      <a16:creationId xmlns:a16="http://schemas.microsoft.com/office/drawing/2014/main" id="{8111B9EF-1F13-F346-9A43-415D62015D85}"/>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4503;p72">
                  <a:extLst>
                    <a:ext uri="{FF2B5EF4-FFF2-40B4-BE49-F238E27FC236}">
                      <a16:creationId xmlns:a16="http://schemas.microsoft.com/office/drawing/2014/main" id="{18B747A2-1EEB-7F4E-8EFA-F1DFD7F8A765}"/>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4504;p72">
                  <a:extLst>
                    <a:ext uri="{FF2B5EF4-FFF2-40B4-BE49-F238E27FC236}">
                      <a16:creationId xmlns:a16="http://schemas.microsoft.com/office/drawing/2014/main" id="{351ED495-6B10-2249-9546-71B22B99D2AC}"/>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4505;p72">
                  <a:extLst>
                    <a:ext uri="{FF2B5EF4-FFF2-40B4-BE49-F238E27FC236}">
                      <a16:creationId xmlns:a16="http://schemas.microsoft.com/office/drawing/2014/main" id="{A35414EC-7825-3642-9ECE-759DEC90908E}"/>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4506;p72">
                  <a:extLst>
                    <a:ext uri="{FF2B5EF4-FFF2-40B4-BE49-F238E27FC236}">
                      <a16:creationId xmlns:a16="http://schemas.microsoft.com/office/drawing/2014/main" id="{5A22DD0D-333E-B541-B180-3B702D63D7FC}"/>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4507;p72">
                  <a:extLst>
                    <a:ext uri="{FF2B5EF4-FFF2-40B4-BE49-F238E27FC236}">
                      <a16:creationId xmlns:a16="http://schemas.microsoft.com/office/drawing/2014/main" id="{519870E9-C106-7843-BA8D-261CA4670C9E}"/>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4508;p72">
                  <a:extLst>
                    <a:ext uri="{FF2B5EF4-FFF2-40B4-BE49-F238E27FC236}">
                      <a16:creationId xmlns:a16="http://schemas.microsoft.com/office/drawing/2014/main" id="{E9537686-7279-3B40-BCDC-E4CF3986AE88}"/>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4509;p72">
                  <a:extLst>
                    <a:ext uri="{FF2B5EF4-FFF2-40B4-BE49-F238E27FC236}">
                      <a16:creationId xmlns:a16="http://schemas.microsoft.com/office/drawing/2014/main" id="{F90EEC77-9DFF-EB4C-9E4B-CA8C11E988BD}"/>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4510;p72">
                  <a:extLst>
                    <a:ext uri="{FF2B5EF4-FFF2-40B4-BE49-F238E27FC236}">
                      <a16:creationId xmlns:a16="http://schemas.microsoft.com/office/drawing/2014/main" id="{5727AF54-5139-D847-9F2B-104599A7DE60}"/>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4511;p72">
                  <a:extLst>
                    <a:ext uri="{FF2B5EF4-FFF2-40B4-BE49-F238E27FC236}">
                      <a16:creationId xmlns:a16="http://schemas.microsoft.com/office/drawing/2014/main" id="{78DAB3E0-EDC4-BA44-98F0-A3C56E206229}"/>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4512;p72">
                  <a:extLst>
                    <a:ext uri="{FF2B5EF4-FFF2-40B4-BE49-F238E27FC236}">
                      <a16:creationId xmlns:a16="http://schemas.microsoft.com/office/drawing/2014/main" id="{BEA64DB8-D8BC-964D-8E66-ECD4D0E81312}"/>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513;p72">
                  <a:extLst>
                    <a:ext uri="{FF2B5EF4-FFF2-40B4-BE49-F238E27FC236}">
                      <a16:creationId xmlns:a16="http://schemas.microsoft.com/office/drawing/2014/main" id="{8C156228-6605-9347-BAD3-C1CEF5C088A5}"/>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514;p72">
                  <a:extLst>
                    <a:ext uri="{FF2B5EF4-FFF2-40B4-BE49-F238E27FC236}">
                      <a16:creationId xmlns:a16="http://schemas.microsoft.com/office/drawing/2014/main" id="{B2286267-DC7C-B243-BD8A-9FC467109402}"/>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515;p72">
                  <a:extLst>
                    <a:ext uri="{FF2B5EF4-FFF2-40B4-BE49-F238E27FC236}">
                      <a16:creationId xmlns:a16="http://schemas.microsoft.com/office/drawing/2014/main" id="{CD3B2E92-F370-8241-ACCE-3F5D8F9776FC}"/>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4516;p72">
                <a:extLst>
                  <a:ext uri="{FF2B5EF4-FFF2-40B4-BE49-F238E27FC236}">
                    <a16:creationId xmlns:a16="http://schemas.microsoft.com/office/drawing/2014/main" id="{BEF74CC3-03D9-394F-890C-81C258631655}"/>
                  </a:ext>
                </a:extLst>
              </p:cNvPr>
              <p:cNvGrpSpPr/>
              <p:nvPr/>
            </p:nvGrpSpPr>
            <p:grpSpPr>
              <a:xfrm>
                <a:off x="4538164" y="3342061"/>
                <a:ext cx="37776" cy="32380"/>
                <a:chOff x="4538164" y="3342061"/>
                <a:chExt cx="37776" cy="32380"/>
              </a:xfrm>
              <a:grpFill/>
            </p:grpSpPr>
            <p:sp>
              <p:nvSpPr>
                <p:cNvPr id="970" name="Google Shape;4517;p72">
                  <a:extLst>
                    <a:ext uri="{FF2B5EF4-FFF2-40B4-BE49-F238E27FC236}">
                      <a16:creationId xmlns:a16="http://schemas.microsoft.com/office/drawing/2014/main" id="{2A6838DB-A863-A74A-891A-621E5F9E9DF2}"/>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518;p72">
                  <a:extLst>
                    <a:ext uri="{FF2B5EF4-FFF2-40B4-BE49-F238E27FC236}">
                      <a16:creationId xmlns:a16="http://schemas.microsoft.com/office/drawing/2014/main" id="{A22BD1D1-B8A5-9643-BC02-44890843ABF1}"/>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4519;p72">
                <a:extLst>
                  <a:ext uri="{FF2B5EF4-FFF2-40B4-BE49-F238E27FC236}">
                    <a16:creationId xmlns:a16="http://schemas.microsoft.com/office/drawing/2014/main" id="{501B847A-31E6-054E-A8E2-31D9746EF572}"/>
                  </a:ext>
                </a:extLst>
              </p:cNvPr>
              <p:cNvGrpSpPr/>
              <p:nvPr/>
            </p:nvGrpSpPr>
            <p:grpSpPr>
              <a:xfrm>
                <a:off x="4271383" y="3194742"/>
                <a:ext cx="37783" cy="32420"/>
                <a:chOff x="4271383" y="3194742"/>
                <a:chExt cx="37783" cy="32420"/>
              </a:xfrm>
              <a:grpFill/>
            </p:grpSpPr>
            <p:sp>
              <p:nvSpPr>
                <p:cNvPr id="968" name="Google Shape;4520;p72">
                  <a:extLst>
                    <a:ext uri="{FF2B5EF4-FFF2-40B4-BE49-F238E27FC236}">
                      <a16:creationId xmlns:a16="http://schemas.microsoft.com/office/drawing/2014/main" id="{47F4D4A1-5EAD-9740-A0FB-22FF344E10BD}"/>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4521;p72">
                  <a:extLst>
                    <a:ext uri="{FF2B5EF4-FFF2-40B4-BE49-F238E27FC236}">
                      <a16:creationId xmlns:a16="http://schemas.microsoft.com/office/drawing/2014/main" id="{0BF2B0C3-3B64-D143-A040-8882CFA13602}"/>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4522;p72">
                <a:extLst>
                  <a:ext uri="{FF2B5EF4-FFF2-40B4-BE49-F238E27FC236}">
                    <a16:creationId xmlns:a16="http://schemas.microsoft.com/office/drawing/2014/main" id="{F42EEA86-3B85-1B4F-A8AD-1FB939216AD0}"/>
                  </a:ext>
                </a:extLst>
              </p:cNvPr>
              <p:cNvGrpSpPr/>
              <p:nvPr/>
            </p:nvGrpSpPr>
            <p:grpSpPr>
              <a:xfrm>
                <a:off x="4284416" y="3084058"/>
                <a:ext cx="37783" cy="32357"/>
                <a:chOff x="4284416" y="3084058"/>
                <a:chExt cx="37783" cy="32357"/>
              </a:xfrm>
              <a:grpFill/>
            </p:grpSpPr>
            <p:sp>
              <p:nvSpPr>
                <p:cNvPr id="966" name="Google Shape;4523;p72">
                  <a:extLst>
                    <a:ext uri="{FF2B5EF4-FFF2-40B4-BE49-F238E27FC236}">
                      <a16:creationId xmlns:a16="http://schemas.microsoft.com/office/drawing/2014/main" id="{59D37B59-4550-4F4E-B4F1-19E7978DB448}"/>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4524;p72">
                  <a:extLst>
                    <a:ext uri="{FF2B5EF4-FFF2-40B4-BE49-F238E27FC236}">
                      <a16:creationId xmlns:a16="http://schemas.microsoft.com/office/drawing/2014/main" id="{9DF243E5-5DAC-5542-A030-C4EE081332B9}"/>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4525;p72">
                <a:extLst>
                  <a:ext uri="{FF2B5EF4-FFF2-40B4-BE49-F238E27FC236}">
                    <a16:creationId xmlns:a16="http://schemas.microsoft.com/office/drawing/2014/main" id="{BF19D7A9-0808-9846-834C-1118A8D50867}"/>
                  </a:ext>
                </a:extLst>
              </p:cNvPr>
              <p:cNvGrpSpPr/>
              <p:nvPr/>
            </p:nvGrpSpPr>
            <p:grpSpPr>
              <a:xfrm>
                <a:off x="4478697" y="3297561"/>
                <a:ext cx="37776" cy="32451"/>
                <a:chOff x="4478697" y="3297561"/>
                <a:chExt cx="37776" cy="32451"/>
              </a:xfrm>
              <a:grpFill/>
            </p:grpSpPr>
            <p:sp>
              <p:nvSpPr>
                <p:cNvPr id="964" name="Google Shape;4526;p72">
                  <a:extLst>
                    <a:ext uri="{FF2B5EF4-FFF2-40B4-BE49-F238E27FC236}">
                      <a16:creationId xmlns:a16="http://schemas.microsoft.com/office/drawing/2014/main" id="{989393D1-D3A1-D742-9794-7C2B0CC14895}"/>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4527;p72">
                  <a:extLst>
                    <a:ext uri="{FF2B5EF4-FFF2-40B4-BE49-F238E27FC236}">
                      <a16:creationId xmlns:a16="http://schemas.microsoft.com/office/drawing/2014/main" id="{AC30D788-F240-954D-A1EF-0CECBFBF897A}"/>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4528;p72">
                <a:extLst>
                  <a:ext uri="{FF2B5EF4-FFF2-40B4-BE49-F238E27FC236}">
                    <a16:creationId xmlns:a16="http://schemas.microsoft.com/office/drawing/2014/main" id="{4BA6744A-F483-9945-8388-0B8EBAA4E8F6}"/>
                  </a:ext>
                </a:extLst>
              </p:cNvPr>
              <p:cNvGrpSpPr/>
              <p:nvPr/>
            </p:nvGrpSpPr>
            <p:grpSpPr>
              <a:xfrm>
                <a:off x="4411813" y="3331711"/>
                <a:ext cx="37776" cy="32451"/>
                <a:chOff x="4411813" y="3331711"/>
                <a:chExt cx="37776" cy="32451"/>
              </a:xfrm>
              <a:grpFill/>
            </p:grpSpPr>
            <p:sp>
              <p:nvSpPr>
                <p:cNvPr id="962" name="Google Shape;4529;p72">
                  <a:extLst>
                    <a:ext uri="{FF2B5EF4-FFF2-40B4-BE49-F238E27FC236}">
                      <a16:creationId xmlns:a16="http://schemas.microsoft.com/office/drawing/2014/main" id="{CCF24BC5-6CB6-614E-811F-D546DA322776}"/>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4530;p72">
                  <a:extLst>
                    <a:ext uri="{FF2B5EF4-FFF2-40B4-BE49-F238E27FC236}">
                      <a16:creationId xmlns:a16="http://schemas.microsoft.com/office/drawing/2014/main" id="{D44D2560-0F8A-FA42-AE27-8A03A61A8DF2}"/>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4531;p72">
                <a:extLst>
                  <a:ext uri="{FF2B5EF4-FFF2-40B4-BE49-F238E27FC236}">
                    <a16:creationId xmlns:a16="http://schemas.microsoft.com/office/drawing/2014/main" id="{977712E3-D5EB-9E45-B919-D9A553B06C97}"/>
                  </a:ext>
                </a:extLst>
              </p:cNvPr>
              <p:cNvGrpSpPr/>
              <p:nvPr/>
            </p:nvGrpSpPr>
            <p:grpSpPr>
              <a:xfrm>
                <a:off x="4337984" y="3375188"/>
                <a:ext cx="37776" cy="32357"/>
                <a:chOff x="4337984" y="3375188"/>
                <a:chExt cx="37776" cy="32357"/>
              </a:xfrm>
              <a:grpFill/>
            </p:grpSpPr>
            <p:sp>
              <p:nvSpPr>
                <p:cNvPr id="960" name="Google Shape;4532;p72">
                  <a:extLst>
                    <a:ext uri="{FF2B5EF4-FFF2-40B4-BE49-F238E27FC236}">
                      <a16:creationId xmlns:a16="http://schemas.microsoft.com/office/drawing/2014/main" id="{DD0CB734-97E0-E24B-9E53-FF4CDA1A28AF}"/>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4533;p72">
                  <a:extLst>
                    <a:ext uri="{FF2B5EF4-FFF2-40B4-BE49-F238E27FC236}">
                      <a16:creationId xmlns:a16="http://schemas.microsoft.com/office/drawing/2014/main" id="{47344C71-B562-EC48-97BD-9A488012004B}"/>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4534;p72">
                <a:extLst>
                  <a:ext uri="{FF2B5EF4-FFF2-40B4-BE49-F238E27FC236}">
                    <a16:creationId xmlns:a16="http://schemas.microsoft.com/office/drawing/2014/main" id="{A8D81D27-7B6E-5546-998E-7D5651FC0E3A}"/>
                  </a:ext>
                </a:extLst>
              </p:cNvPr>
              <p:cNvGrpSpPr/>
              <p:nvPr/>
            </p:nvGrpSpPr>
            <p:grpSpPr>
              <a:xfrm>
                <a:off x="4494867" y="3090530"/>
                <a:ext cx="37878" cy="32451"/>
                <a:chOff x="4494867" y="3090530"/>
                <a:chExt cx="37878" cy="32451"/>
              </a:xfrm>
              <a:grpFill/>
            </p:grpSpPr>
            <p:sp>
              <p:nvSpPr>
                <p:cNvPr id="958" name="Google Shape;4535;p72">
                  <a:extLst>
                    <a:ext uri="{FF2B5EF4-FFF2-40B4-BE49-F238E27FC236}">
                      <a16:creationId xmlns:a16="http://schemas.microsoft.com/office/drawing/2014/main" id="{78E07C88-EE8C-F545-8AAE-D5B795ED6432}"/>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536;p72">
                  <a:extLst>
                    <a:ext uri="{FF2B5EF4-FFF2-40B4-BE49-F238E27FC236}">
                      <a16:creationId xmlns:a16="http://schemas.microsoft.com/office/drawing/2014/main" id="{F4937F63-026A-FF42-9170-B7476E9FBC41}"/>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4537;p72">
                <a:extLst>
                  <a:ext uri="{FF2B5EF4-FFF2-40B4-BE49-F238E27FC236}">
                    <a16:creationId xmlns:a16="http://schemas.microsoft.com/office/drawing/2014/main" id="{64AF3694-7480-684E-8196-D44F59555516}"/>
                  </a:ext>
                </a:extLst>
              </p:cNvPr>
              <p:cNvGrpSpPr/>
              <p:nvPr/>
            </p:nvGrpSpPr>
            <p:grpSpPr>
              <a:xfrm>
                <a:off x="4525124" y="3207774"/>
                <a:ext cx="37783" cy="32420"/>
                <a:chOff x="4525124" y="3207774"/>
                <a:chExt cx="37783" cy="32420"/>
              </a:xfrm>
              <a:grpFill/>
            </p:grpSpPr>
            <p:sp>
              <p:nvSpPr>
                <p:cNvPr id="956" name="Google Shape;4538;p72">
                  <a:extLst>
                    <a:ext uri="{FF2B5EF4-FFF2-40B4-BE49-F238E27FC236}">
                      <a16:creationId xmlns:a16="http://schemas.microsoft.com/office/drawing/2014/main" id="{A7012594-6D35-1D4B-A10B-978AB72FC892}"/>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539;p72">
                  <a:extLst>
                    <a:ext uri="{FF2B5EF4-FFF2-40B4-BE49-F238E27FC236}">
                      <a16:creationId xmlns:a16="http://schemas.microsoft.com/office/drawing/2014/main" id="{A2053AC9-C739-C148-9821-0E827126ACD6}"/>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4540;p72">
                <a:extLst>
                  <a:ext uri="{FF2B5EF4-FFF2-40B4-BE49-F238E27FC236}">
                    <a16:creationId xmlns:a16="http://schemas.microsoft.com/office/drawing/2014/main" id="{6316D8EF-9A48-8D41-9503-A43991A382AE}"/>
                  </a:ext>
                </a:extLst>
              </p:cNvPr>
              <p:cNvGrpSpPr/>
              <p:nvPr/>
            </p:nvGrpSpPr>
            <p:grpSpPr>
              <a:xfrm>
                <a:off x="4440544" y="3176479"/>
                <a:ext cx="31499" cy="26898"/>
                <a:chOff x="4440544" y="3176479"/>
                <a:chExt cx="31499" cy="26898"/>
              </a:xfrm>
              <a:grpFill/>
            </p:grpSpPr>
            <p:sp>
              <p:nvSpPr>
                <p:cNvPr id="954" name="Google Shape;4541;p72">
                  <a:extLst>
                    <a:ext uri="{FF2B5EF4-FFF2-40B4-BE49-F238E27FC236}">
                      <a16:creationId xmlns:a16="http://schemas.microsoft.com/office/drawing/2014/main" id="{14A3E725-D192-3A4F-B009-439F3573B9C9}"/>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542;p72">
                  <a:extLst>
                    <a:ext uri="{FF2B5EF4-FFF2-40B4-BE49-F238E27FC236}">
                      <a16:creationId xmlns:a16="http://schemas.microsoft.com/office/drawing/2014/main" id="{024B58F2-3318-B74E-97D9-3F088A73C22E}"/>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4543;p72">
                <a:extLst>
                  <a:ext uri="{FF2B5EF4-FFF2-40B4-BE49-F238E27FC236}">
                    <a16:creationId xmlns:a16="http://schemas.microsoft.com/office/drawing/2014/main" id="{3D682AFA-45B9-5744-AC5F-610C4C8EC391}"/>
                  </a:ext>
                </a:extLst>
              </p:cNvPr>
              <p:cNvGrpSpPr/>
              <p:nvPr/>
            </p:nvGrpSpPr>
            <p:grpSpPr>
              <a:xfrm>
                <a:off x="4350545" y="3156400"/>
                <a:ext cx="31405" cy="27001"/>
                <a:chOff x="4350545" y="3156400"/>
                <a:chExt cx="31405" cy="27001"/>
              </a:xfrm>
              <a:grpFill/>
            </p:grpSpPr>
            <p:sp>
              <p:nvSpPr>
                <p:cNvPr id="952" name="Google Shape;4544;p72">
                  <a:extLst>
                    <a:ext uri="{FF2B5EF4-FFF2-40B4-BE49-F238E27FC236}">
                      <a16:creationId xmlns:a16="http://schemas.microsoft.com/office/drawing/2014/main" id="{61CDD79D-C7BB-F74A-8EA4-E9570D2FEAD3}"/>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545;p72">
                  <a:extLst>
                    <a:ext uri="{FF2B5EF4-FFF2-40B4-BE49-F238E27FC236}">
                      <a16:creationId xmlns:a16="http://schemas.microsoft.com/office/drawing/2014/main" id="{F29B1AD1-6CD4-8247-A98D-2ADC340C0A1E}"/>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4546;p72">
                <a:extLst>
                  <a:ext uri="{FF2B5EF4-FFF2-40B4-BE49-F238E27FC236}">
                    <a16:creationId xmlns:a16="http://schemas.microsoft.com/office/drawing/2014/main" id="{497017E4-B2BF-2E46-85B5-BFE6630C6893}"/>
                  </a:ext>
                </a:extLst>
              </p:cNvPr>
              <p:cNvGrpSpPr/>
              <p:nvPr/>
            </p:nvGrpSpPr>
            <p:grpSpPr>
              <a:xfrm>
                <a:off x="4376703" y="3255058"/>
                <a:ext cx="31405" cy="27001"/>
                <a:chOff x="4376703" y="3255058"/>
                <a:chExt cx="31405" cy="27001"/>
              </a:xfrm>
              <a:grpFill/>
            </p:grpSpPr>
            <p:sp>
              <p:nvSpPr>
                <p:cNvPr id="950" name="Google Shape;4547;p72">
                  <a:extLst>
                    <a:ext uri="{FF2B5EF4-FFF2-40B4-BE49-F238E27FC236}">
                      <a16:creationId xmlns:a16="http://schemas.microsoft.com/office/drawing/2014/main" id="{7CAB6FE2-FF1A-FC43-85E9-A480B64C2DD2}"/>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548;p72">
                  <a:extLst>
                    <a:ext uri="{FF2B5EF4-FFF2-40B4-BE49-F238E27FC236}">
                      <a16:creationId xmlns:a16="http://schemas.microsoft.com/office/drawing/2014/main" id="{EFD00048-8E51-0642-980A-5269354BA01D}"/>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4549;p72">
                <a:extLst>
                  <a:ext uri="{FF2B5EF4-FFF2-40B4-BE49-F238E27FC236}">
                    <a16:creationId xmlns:a16="http://schemas.microsoft.com/office/drawing/2014/main" id="{78126B42-775B-2148-9E47-23BF0B7B1E9B}"/>
                  </a:ext>
                </a:extLst>
              </p:cNvPr>
              <p:cNvGrpSpPr/>
              <p:nvPr/>
            </p:nvGrpSpPr>
            <p:grpSpPr>
              <a:xfrm>
                <a:off x="4331322" y="3283656"/>
                <a:ext cx="31405" cy="26945"/>
                <a:chOff x="4331322" y="3283656"/>
                <a:chExt cx="31405" cy="26945"/>
              </a:xfrm>
              <a:grpFill/>
            </p:grpSpPr>
            <p:sp>
              <p:nvSpPr>
                <p:cNvPr id="948" name="Google Shape;4550;p72">
                  <a:extLst>
                    <a:ext uri="{FF2B5EF4-FFF2-40B4-BE49-F238E27FC236}">
                      <a16:creationId xmlns:a16="http://schemas.microsoft.com/office/drawing/2014/main" id="{736C6A78-13F9-BE45-A7AA-B22EB1E8C823}"/>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551;p72">
                  <a:extLst>
                    <a:ext uri="{FF2B5EF4-FFF2-40B4-BE49-F238E27FC236}">
                      <a16:creationId xmlns:a16="http://schemas.microsoft.com/office/drawing/2014/main" id="{B08D1802-B633-0D45-8270-E122BFAA8A07}"/>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4552;p72">
                <a:extLst>
                  <a:ext uri="{FF2B5EF4-FFF2-40B4-BE49-F238E27FC236}">
                    <a16:creationId xmlns:a16="http://schemas.microsoft.com/office/drawing/2014/main" id="{E467D221-660F-F042-B869-6866DB21E5A3}"/>
                  </a:ext>
                </a:extLst>
              </p:cNvPr>
              <p:cNvGrpSpPr/>
              <p:nvPr/>
            </p:nvGrpSpPr>
            <p:grpSpPr>
              <a:xfrm>
                <a:off x="4380510" y="3065882"/>
                <a:ext cx="31405" cy="26938"/>
                <a:chOff x="4380510" y="3065882"/>
                <a:chExt cx="31405" cy="26938"/>
              </a:xfrm>
              <a:grpFill/>
            </p:grpSpPr>
            <p:sp>
              <p:nvSpPr>
                <p:cNvPr id="946" name="Google Shape;4553;p72">
                  <a:extLst>
                    <a:ext uri="{FF2B5EF4-FFF2-40B4-BE49-F238E27FC236}">
                      <a16:creationId xmlns:a16="http://schemas.microsoft.com/office/drawing/2014/main" id="{D762232C-B83A-5C4E-AEB1-579307218188}"/>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554;p72">
                  <a:extLst>
                    <a:ext uri="{FF2B5EF4-FFF2-40B4-BE49-F238E27FC236}">
                      <a16:creationId xmlns:a16="http://schemas.microsoft.com/office/drawing/2014/main" id="{09B37970-ACD3-5444-A20F-0411FE4EA70A}"/>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 name="Google Shape;4555;p72">
              <a:extLst>
                <a:ext uri="{FF2B5EF4-FFF2-40B4-BE49-F238E27FC236}">
                  <a16:creationId xmlns:a16="http://schemas.microsoft.com/office/drawing/2014/main" id="{42129F7F-D75A-C14C-99B3-E2C4DFC4862E}"/>
                </a:ext>
              </a:extLst>
            </p:cNvPr>
            <p:cNvGrpSpPr/>
            <p:nvPr/>
          </p:nvGrpSpPr>
          <p:grpSpPr>
            <a:xfrm>
              <a:off x="4558998" y="3188237"/>
              <a:ext cx="1280131" cy="1052746"/>
              <a:chOff x="4558998" y="3188237"/>
              <a:chExt cx="1280131" cy="1052746"/>
            </a:xfrm>
            <a:grpFill/>
          </p:grpSpPr>
          <p:sp>
            <p:nvSpPr>
              <p:cNvPr id="509" name="Google Shape;4556;p72">
                <a:extLst>
                  <a:ext uri="{FF2B5EF4-FFF2-40B4-BE49-F238E27FC236}">
                    <a16:creationId xmlns:a16="http://schemas.microsoft.com/office/drawing/2014/main" id="{AC8C6939-DE41-304D-9975-E3C24A17EB88}"/>
                  </a:ext>
                </a:extLst>
              </p:cNvPr>
              <p:cNvSpPr/>
              <p:nvPr/>
            </p:nvSpPr>
            <p:spPr>
              <a:xfrm>
                <a:off x="4916156" y="3750813"/>
                <a:ext cx="8" cy="8"/>
              </a:xfrm>
              <a:custGeom>
                <a:avLst/>
                <a:gdLst/>
                <a:ahLst/>
                <a:cxnLst/>
                <a:rect l="l" t="t" r="r" b="b"/>
                <a:pathLst>
                  <a:path w="1" h="1" fill="none" extrusionOk="0">
                    <a:moveTo>
                      <a:pt x="0" y="0"/>
                    </a:moveTo>
                    <a:close/>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4557;p72">
                <a:extLst>
                  <a:ext uri="{FF2B5EF4-FFF2-40B4-BE49-F238E27FC236}">
                    <a16:creationId xmlns:a16="http://schemas.microsoft.com/office/drawing/2014/main" id="{05F75D96-189D-F541-8801-CF1E9085E647}"/>
                  </a:ext>
                </a:extLst>
              </p:cNvPr>
              <p:cNvGrpSpPr/>
              <p:nvPr/>
            </p:nvGrpSpPr>
            <p:grpSpPr>
              <a:xfrm>
                <a:off x="4579164" y="3203653"/>
                <a:ext cx="1244833" cy="1020397"/>
                <a:chOff x="4579164" y="3203653"/>
                <a:chExt cx="1244833" cy="1020397"/>
              </a:xfrm>
              <a:grpFill/>
            </p:grpSpPr>
            <p:sp>
              <p:nvSpPr>
                <p:cNvPr id="828" name="Google Shape;4558;p72">
                  <a:extLst>
                    <a:ext uri="{FF2B5EF4-FFF2-40B4-BE49-F238E27FC236}">
                      <a16:creationId xmlns:a16="http://schemas.microsoft.com/office/drawing/2014/main" id="{3EA46AA1-E80E-AD42-9FAE-31288C70C4FB}"/>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559;p72">
                  <a:extLst>
                    <a:ext uri="{FF2B5EF4-FFF2-40B4-BE49-F238E27FC236}">
                      <a16:creationId xmlns:a16="http://schemas.microsoft.com/office/drawing/2014/main" id="{76EBF8F9-CE08-E042-B6AE-02E35B95AFD4}"/>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4560;p72">
                  <a:extLst>
                    <a:ext uri="{FF2B5EF4-FFF2-40B4-BE49-F238E27FC236}">
                      <a16:creationId xmlns:a16="http://schemas.microsoft.com/office/drawing/2014/main" id="{3C41F29D-5C47-244C-9C7B-DAFF8DD6801E}"/>
                    </a:ext>
                  </a:extLst>
                </p:cNvPr>
                <p:cNvGrpSpPr/>
                <p:nvPr/>
              </p:nvGrpSpPr>
              <p:grpSpPr>
                <a:xfrm>
                  <a:off x="4579164" y="3203653"/>
                  <a:ext cx="1244833" cy="1020397"/>
                  <a:chOff x="4579164" y="3203653"/>
                  <a:chExt cx="1244833" cy="1020397"/>
                </a:xfrm>
                <a:grpFill/>
              </p:grpSpPr>
              <p:sp>
                <p:nvSpPr>
                  <p:cNvPr id="831" name="Google Shape;4561;p72">
                    <a:extLst>
                      <a:ext uri="{FF2B5EF4-FFF2-40B4-BE49-F238E27FC236}">
                        <a16:creationId xmlns:a16="http://schemas.microsoft.com/office/drawing/2014/main" id="{9CFA2F69-163E-E64D-9C0F-A874813E5B3A}"/>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562;p72">
                    <a:extLst>
                      <a:ext uri="{FF2B5EF4-FFF2-40B4-BE49-F238E27FC236}">
                        <a16:creationId xmlns:a16="http://schemas.microsoft.com/office/drawing/2014/main" id="{4259591D-3A78-1F4F-B031-18F370D14E8F}"/>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4563;p72">
                    <a:extLst>
                      <a:ext uri="{FF2B5EF4-FFF2-40B4-BE49-F238E27FC236}">
                        <a16:creationId xmlns:a16="http://schemas.microsoft.com/office/drawing/2014/main" id="{B8369F05-BFAB-394A-AD11-433E79519C60}"/>
                      </a:ext>
                    </a:extLst>
                  </p:cNvPr>
                  <p:cNvGrpSpPr/>
                  <p:nvPr/>
                </p:nvGrpSpPr>
                <p:grpSpPr>
                  <a:xfrm>
                    <a:off x="4579164" y="3203653"/>
                    <a:ext cx="1244833" cy="1020397"/>
                    <a:chOff x="4579164" y="3203653"/>
                    <a:chExt cx="1244833" cy="1020397"/>
                  </a:xfrm>
                  <a:grpFill/>
                </p:grpSpPr>
                <p:sp>
                  <p:nvSpPr>
                    <p:cNvPr id="834" name="Google Shape;4564;p72">
                      <a:extLst>
                        <a:ext uri="{FF2B5EF4-FFF2-40B4-BE49-F238E27FC236}">
                          <a16:creationId xmlns:a16="http://schemas.microsoft.com/office/drawing/2014/main" id="{C09EF356-D6BB-3C46-8BFB-A18B599DA59B}"/>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565;p72">
                      <a:extLst>
                        <a:ext uri="{FF2B5EF4-FFF2-40B4-BE49-F238E27FC236}">
                          <a16:creationId xmlns:a16="http://schemas.microsoft.com/office/drawing/2014/main" id="{5462F288-B817-0C41-9FAD-1A8D5539E05F}"/>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4566;p72">
                      <a:extLst>
                        <a:ext uri="{FF2B5EF4-FFF2-40B4-BE49-F238E27FC236}">
                          <a16:creationId xmlns:a16="http://schemas.microsoft.com/office/drawing/2014/main" id="{353529D0-C79E-C54D-A9B5-E175FC357E07}"/>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567;p72">
                      <a:extLst>
                        <a:ext uri="{FF2B5EF4-FFF2-40B4-BE49-F238E27FC236}">
                          <a16:creationId xmlns:a16="http://schemas.microsoft.com/office/drawing/2014/main" id="{A42EADDD-700E-224A-A84C-1BD9B2E251BE}"/>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4568;p72">
                      <a:extLst>
                        <a:ext uri="{FF2B5EF4-FFF2-40B4-BE49-F238E27FC236}">
                          <a16:creationId xmlns:a16="http://schemas.microsoft.com/office/drawing/2014/main" id="{19658F3C-531C-AF47-B9D6-5B92E696EC0F}"/>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4569;p72">
                      <a:extLst>
                        <a:ext uri="{FF2B5EF4-FFF2-40B4-BE49-F238E27FC236}">
                          <a16:creationId xmlns:a16="http://schemas.microsoft.com/office/drawing/2014/main" id="{2B5B806F-CED9-EA40-AE13-AB98C14CFF1B}"/>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4570;p72">
                      <a:extLst>
                        <a:ext uri="{FF2B5EF4-FFF2-40B4-BE49-F238E27FC236}">
                          <a16:creationId xmlns:a16="http://schemas.microsoft.com/office/drawing/2014/main" id="{6AF2E2EA-D09B-D84C-9A92-B92E7BE8C813}"/>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4571;p72">
                      <a:extLst>
                        <a:ext uri="{FF2B5EF4-FFF2-40B4-BE49-F238E27FC236}">
                          <a16:creationId xmlns:a16="http://schemas.microsoft.com/office/drawing/2014/main" id="{31981C23-95DF-1C4C-A912-B1934367EFAA}"/>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4572;p72">
                      <a:extLst>
                        <a:ext uri="{FF2B5EF4-FFF2-40B4-BE49-F238E27FC236}">
                          <a16:creationId xmlns:a16="http://schemas.microsoft.com/office/drawing/2014/main" id="{E57322C9-BEB6-3E46-B47A-F67934DF99F1}"/>
                        </a:ext>
                      </a:extLst>
                    </p:cNvPr>
                    <p:cNvGrpSpPr/>
                    <p:nvPr/>
                  </p:nvGrpSpPr>
                  <p:grpSpPr>
                    <a:xfrm>
                      <a:off x="4579164" y="3203653"/>
                      <a:ext cx="1244833" cy="1020397"/>
                      <a:chOff x="4579164" y="3203653"/>
                      <a:chExt cx="1244833" cy="1020397"/>
                    </a:xfrm>
                    <a:grpFill/>
                  </p:grpSpPr>
                  <p:sp>
                    <p:nvSpPr>
                      <p:cNvPr id="843" name="Google Shape;4573;p72">
                        <a:extLst>
                          <a:ext uri="{FF2B5EF4-FFF2-40B4-BE49-F238E27FC236}">
                            <a16:creationId xmlns:a16="http://schemas.microsoft.com/office/drawing/2014/main" id="{D07DCDC2-3D61-DD43-A4C3-2D61A0454B0F}"/>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574;p72">
                        <a:extLst>
                          <a:ext uri="{FF2B5EF4-FFF2-40B4-BE49-F238E27FC236}">
                            <a16:creationId xmlns:a16="http://schemas.microsoft.com/office/drawing/2014/main" id="{4EF46F8B-E978-7D4D-AABB-4925EB79D342}"/>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575;p72">
                        <a:extLst>
                          <a:ext uri="{FF2B5EF4-FFF2-40B4-BE49-F238E27FC236}">
                            <a16:creationId xmlns:a16="http://schemas.microsoft.com/office/drawing/2014/main" id="{7E183867-260D-0749-A236-7790CA9AFE20}"/>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576;p72">
                        <a:extLst>
                          <a:ext uri="{FF2B5EF4-FFF2-40B4-BE49-F238E27FC236}">
                            <a16:creationId xmlns:a16="http://schemas.microsoft.com/office/drawing/2014/main" id="{EEBF8F29-A566-A84D-9A46-F3FFC6AD6853}"/>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577;p72">
                        <a:extLst>
                          <a:ext uri="{FF2B5EF4-FFF2-40B4-BE49-F238E27FC236}">
                            <a16:creationId xmlns:a16="http://schemas.microsoft.com/office/drawing/2014/main" id="{69B7FA82-0291-9E45-B626-17FF3D284A95}"/>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578;p72">
                        <a:extLst>
                          <a:ext uri="{FF2B5EF4-FFF2-40B4-BE49-F238E27FC236}">
                            <a16:creationId xmlns:a16="http://schemas.microsoft.com/office/drawing/2014/main" id="{1B1FF3A6-9DF9-FE4A-8120-890EBF1889DA}"/>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579;p72">
                        <a:extLst>
                          <a:ext uri="{FF2B5EF4-FFF2-40B4-BE49-F238E27FC236}">
                            <a16:creationId xmlns:a16="http://schemas.microsoft.com/office/drawing/2014/main" id="{32865563-2F98-4741-8D22-24535CE31776}"/>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580;p72">
                        <a:extLst>
                          <a:ext uri="{FF2B5EF4-FFF2-40B4-BE49-F238E27FC236}">
                            <a16:creationId xmlns:a16="http://schemas.microsoft.com/office/drawing/2014/main" id="{98DA47F6-BE6D-F44C-AEAA-7A4B30CEF817}"/>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581;p72">
                        <a:extLst>
                          <a:ext uri="{FF2B5EF4-FFF2-40B4-BE49-F238E27FC236}">
                            <a16:creationId xmlns:a16="http://schemas.microsoft.com/office/drawing/2014/main" id="{04A334AB-DC60-834E-AC69-8C8F734D9907}"/>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582;p72">
                        <a:extLst>
                          <a:ext uri="{FF2B5EF4-FFF2-40B4-BE49-F238E27FC236}">
                            <a16:creationId xmlns:a16="http://schemas.microsoft.com/office/drawing/2014/main" id="{BF34A246-48E5-834E-AA42-633D1F7FD375}"/>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583;p72">
                        <a:extLst>
                          <a:ext uri="{FF2B5EF4-FFF2-40B4-BE49-F238E27FC236}">
                            <a16:creationId xmlns:a16="http://schemas.microsoft.com/office/drawing/2014/main" id="{75EEBC94-FF14-8249-8B0D-D31EA23380BE}"/>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584;p72">
                        <a:extLst>
                          <a:ext uri="{FF2B5EF4-FFF2-40B4-BE49-F238E27FC236}">
                            <a16:creationId xmlns:a16="http://schemas.microsoft.com/office/drawing/2014/main" id="{9E67ECC3-9D0A-1648-BCDA-0B120566B088}"/>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585;p72">
                        <a:extLst>
                          <a:ext uri="{FF2B5EF4-FFF2-40B4-BE49-F238E27FC236}">
                            <a16:creationId xmlns:a16="http://schemas.microsoft.com/office/drawing/2014/main" id="{437B4D49-E99F-724F-A35A-AE38E4F7E7B0}"/>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586;p72">
                        <a:extLst>
                          <a:ext uri="{FF2B5EF4-FFF2-40B4-BE49-F238E27FC236}">
                            <a16:creationId xmlns:a16="http://schemas.microsoft.com/office/drawing/2014/main" id="{42F69383-56BA-604E-B3C7-657979B50752}"/>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 name="Google Shape;4587;p72">
                        <a:extLst>
                          <a:ext uri="{FF2B5EF4-FFF2-40B4-BE49-F238E27FC236}">
                            <a16:creationId xmlns:a16="http://schemas.microsoft.com/office/drawing/2014/main" id="{C7C23D2E-26D2-CD49-A8D1-E810AC51F49C}"/>
                          </a:ext>
                        </a:extLst>
                      </p:cNvPr>
                      <p:cNvGrpSpPr/>
                      <p:nvPr/>
                    </p:nvGrpSpPr>
                    <p:grpSpPr>
                      <a:xfrm>
                        <a:off x="4579164" y="3203653"/>
                        <a:ext cx="1244833" cy="1020397"/>
                        <a:chOff x="4579164" y="3203653"/>
                        <a:chExt cx="1244833" cy="1020397"/>
                      </a:xfrm>
                      <a:grpFill/>
                    </p:grpSpPr>
                    <p:sp>
                      <p:nvSpPr>
                        <p:cNvPr id="858" name="Google Shape;4588;p72">
                          <a:extLst>
                            <a:ext uri="{FF2B5EF4-FFF2-40B4-BE49-F238E27FC236}">
                              <a16:creationId xmlns:a16="http://schemas.microsoft.com/office/drawing/2014/main" id="{FB1FD86D-DB68-AA48-9541-A2346F382E98}"/>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589;p72">
                          <a:extLst>
                            <a:ext uri="{FF2B5EF4-FFF2-40B4-BE49-F238E27FC236}">
                              <a16:creationId xmlns:a16="http://schemas.microsoft.com/office/drawing/2014/main" id="{EEA7D399-8B52-BD47-A44D-22F173EAA2FC}"/>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590;p72">
                          <a:extLst>
                            <a:ext uri="{FF2B5EF4-FFF2-40B4-BE49-F238E27FC236}">
                              <a16:creationId xmlns:a16="http://schemas.microsoft.com/office/drawing/2014/main" id="{4CEB5A15-6B81-4E45-9046-A3D55F9C93E3}"/>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591;p72">
                          <a:extLst>
                            <a:ext uri="{FF2B5EF4-FFF2-40B4-BE49-F238E27FC236}">
                              <a16:creationId xmlns:a16="http://schemas.microsoft.com/office/drawing/2014/main" id="{BD6CCFAD-6A99-E248-8547-373A31B1143B}"/>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592;p72">
                          <a:extLst>
                            <a:ext uri="{FF2B5EF4-FFF2-40B4-BE49-F238E27FC236}">
                              <a16:creationId xmlns:a16="http://schemas.microsoft.com/office/drawing/2014/main" id="{D15B2822-6ECD-A747-A1B5-9990B33C38DD}"/>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593;p72">
                          <a:extLst>
                            <a:ext uri="{FF2B5EF4-FFF2-40B4-BE49-F238E27FC236}">
                              <a16:creationId xmlns:a16="http://schemas.microsoft.com/office/drawing/2014/main" id="{7683191E-24D5-4A4B-8E47-D29479717D47}"/>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594;p72">
                          <a:extLst>
                            <a:ext uri="{FF2B5EF4-FFF2-40B4-BE49-F238E27FC236}">
                              <a16:creationId xmlns:a16="http://schemas.microsoft.com/office/drawing/2014/main" id="{530570FB-69FA-8D49-AAA5-23AB1A0E5856}"/>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595;p72">
                          <a:extLst>
                            <a:ext uri="{FF2B5EF4-FFF2-40B4-BE49-F238E27FC236}">
                              <a16:creationId xmlns:a16="http://schemas.microsoft.com/office/drawing/2014/main" id="{DDD8F8DE-3DC4-3346-A018-0E04E90EEC99}"/>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596;p72">
                          <a:extLst>
                            <a:ext uri="{FF2B5EF4-FFF2-40B4-BE49-F238E27FC236}">
                              <a16:creationId xmlns:a16="http://schemas.microsoft.com/office/drawing/2014/main" id="{8548F738-E096-4C49-BCC2-BCE50D178489}"/>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597;p72">
                          <a:extLst>
                            <a:ext uri="{FF2B5EF4-FFF2-40B4-BE49-F238E27FC236}">
                              <a16:creationId xmlns:a16="http://schemas.microsoft.com/office/drawing/2014/main" id="{905EDE59-475C-4749-B66D-589A09033B12}"/>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598;p72">
                          <a:extLst>
                            <a:ext uri="{FF2B5EF4-FFF2-40B4-BE49-F238E27FC236}">
                              <a16:creationId xmlns:a16="http://schemas.microsoft.com/office/drawing/2014/main" id="{7288823B-C33A-314A-A852-5682122AC8B7}"/>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599;p72">
                          <a:extLst>
                            <a:ext uri="{FF2B5EF4-FFF2-40B4-BE49-F238E27FC236}">
                              <a16:creationId xmlns:a16="http://schemas.microsoft.com/office/drawing/2014/main" id="{BDBC6C0F-C863-C44F-B5C8-20B939BAED15}"/>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600;p72">
                          <a:extLst>
                            <a:ext uri="{FF2B5EF4-FFF2-40B4-BE49-F238E27FC236}">
                              <a16:creationId xmlns:a16="http://schemas.microsoft.com/office/drawing/2014/main" id="{3BA9A89F-8735-3A40-874C-A3A61560BB13}"/>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601;p72">
                          <a:extLst>
                            <a:ext uri="{FF2B5EF4-FFF2-40B4-BE49-F238E27FC236}">
                              <a16:creationId xmlns:a16="http://schemas.microsoft.com/office/drawing/2014/main" id="{2F3E37B1-305D-F342-A9B9-7907C29D2AFF}"/>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602;p72">
                          <a:extLst>
                            <a:ext uri="{FF2B5EF4-FFF2-40B4-BE49-F238E27FC236}">
                              <a16:creationId xmlns:a16="http://schemas.microsoft.com/office/drawing/2014/main" id="{F97523EE-3936-2049-8EEA-3D992AAFE771}"/>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603;p72">
                          <a:extLst>
                            <a:ext uri="{FF2B5EF4-FFF2-40B4-BE49-F238E27FC236}">
                              <a16:creationId xmlns:a16="http://schemas.microsoft.com/office/drawing/2014/main" id="{822E60C9-88EB-1645-95E0-2D42CFEA36FF}"/>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604;p72">
                          <a:extLst>
                            <a:ext uri="{FF2B5EF4-FFF2-40B4-BE49-F238E27FC236}">
                              <a16:creationId xmlns:a16="http://schemas.microsoft.com/office/drawing/2014/main" id="{E54BA606-0C59-0A4A-9DFB-90B0A3CEB03F}"/>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605;p72">
                          <a:extLst>
                            <a:ext uri="{FF2B5EF4-FFF2-40B4-BE49-F238E27FC236}">
                              <a16:creationId xmlns:a16="http://schemas.microsoft.com/office/drawing/2014/main" id="{1DC6E2A8-DCC3-2945-9E56-67BBA6E8D08C}"/>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606;p72">
                          <a:extLst>
                            <a:ext uri="{FF2B5EF4-FFF2-40B4-BE49-F238E27FC236}">
                              <a16:creationId xmlns:a16="http://schemas.microsoft.com/office/drawing/2014/main" id="{9A9CC53C-C767-C148-946B-C444D9D5AC7F}"/>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607;p72">
                          <a:extLst>
                            <a:ext uri="{FF2B5EF4-FFF2-40B4-BE49-F238E27FC236}">
                              <a16:creationId xmlns:a16="http://schemas.microsoft.com/office/drawing/2014/main" id="{A23FE7C3-4B9F-984E-9DC6-6973B2202CF0}"/>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4608;p72">
                          <a:extLst>
                            <a:ext uri="{FF2B5EF4-FFF2-40B4-BE49-F238E27FC236}">
                              <a16:creationId xmlns:a16="http://schemas.microsoft.com/office/drawing/2014/main" id="{CCE5DA88-8BC5-D14B-9A9C-0212D507E40F}"/>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4609;p72">
                          <a:extLst>
                            <a:ext uri="{FF2B5EF4-FFF2-40B4-BE49-F238E27FC236}">
                              <a16:creationId xmlns:a16="http://schemas.microsoft.com/office/drawing/2014/main" id="{5BBA25C6-74B8-024A-8929-76084CA2C6D3}"/>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4610;p72">
                          <a:extLst>
                            <a:ext uri="{FF2B5EF4-FFF2-40B4-BE49-F238E27FC236}">
                              <a16:creationId xmlns:a16="http://schemas.microsoft.com/office/drawing/2014/main" id="{CAC8249A-F267-5D45-862C-7F7ACAC1E18C}"/>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4611;p72">
                          <a:extLst>
                            <a:ext uri="{FF2B5EF4-FFF2-40B4-BE49-F238E27FC236}">
                              <a16:creationId xmlns:a16="http://schemas.microsoft.com/office/drawing/2014/main" id="{F5A14F70-7A23-1B4C-8584-364F9F14A2E9}"/>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4612;p72">
                          <a:extLst>
                            <a:ext uri="{FF2B5EF4-FFF2-40B4-BE49-F238E27FC236}">
                              <a16:creationId xmlns:a16="http://schemas.microsoft.com/office/drawing/2014/main" id="{708CE1FF-D667-B742-9A6A-6BE7514CD37E}"/>
                            </a:ext>
                          </a:extLst>
                        </p:cNvPr>
                        <p:cNvGrpSpPr/>
                        <p:nvPr/>
                      </p:nvGrpSpPr>
                      <p:grpSpPr>
                        <a:xfrm>
                          <a:off x="4579164" y="3203653"/>
                          <a:ext cx="1244833" cy="1020397"/>
                          <a:chOff x="4579164" y="3203653"/>
                          <a:chExt cx="1244833" cy="1020397"/>
                        </a:xfrm>
                        <a:grpFill/>
                      </p:grpSpPr>
                      <p:sp>
                        <p:nvSpPr>
                          <p:cNvPr id="884" name="Google Shape;4613;p72">
                            <a:extLst>
                              <a:ext uri="{FF2B5EF4-FFF2-40B4-BE49-F238E27FC236}">
                                <a16:creationId xmlns:a16="http://schemas.microsoft.com/office/drawing/2014/main" id="{C5934A03-0FC8-6B48-820D-9778F751FA34}"/>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4614;p72">
                            <a:extLst>
                              <a:ext uri="{FF2B5EF4-FFF2-40B4-BE49-F238E27FC236}">
                                <a16:creationId xmlns:a16="http://schemas.microsoft.com/office/drawing/2014/main" id="{DF776798-D39E-B940-ADE3-BFBE6D1E0168}"/>
                              </a:ext>
                            </a:extLst>
                          </p:cNvPr>
                          <p:cNvGrpSpPr/>
                          <p:nvPr/>
                        </p:nvGrpSpPr>
                        <p:grpSpPr>
                          <a:xfrm>
                            <a:off x="4579164" y="3203653"/>
                            <a:ext cx="1244833" cy="1020397"/>
                            <a:chOff x="4579164" y="3203653"/>
                            <a:chExt cx="1244833" cy="1020397"/>
                          </a:xfrm>
                          <a:grpFill/>
                        </p:grpSpPr>
                        <p:sp>
                          <p:nvSpPr>
                            <p:cNvPr id="886" name="Google Shape;4615;p72">
                              <a:extLst>
                                <a:ext uri="{FF2B5EF4-FFF2-40B4-BE49-F238E27FC236}">
                                  <a16:creationId xmlns:a16="http://schemas.microsoft.com/office/drawing/2014/main" id="{A0523FD2-129F-D34C-8196-5B98D0F856BB}"/>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4616;p72">
                              <a:extLst>
                                <a:ext uri="{FF2B5EF4-FFF2-40B4-BE49-F238E27FC236}">
                                  <a16:creationId xmlns:a16="http://schemas.microsoft.com/office/drawing/2014/main" id="{4CE30E67-B5A9-A945-A70F-2E27A0570232}"/>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4617;p72">
                              <a:extLst>
                                <a:ext uri="{FF2B5EF4-FFF2-40B4-BE49-F238E27FC236}">
                                  <a16:creationId xmlns:a16="http://schemas.microsoft.com/office/drawing/2014/main" id="{72070092-A9E0-3D4B-91CC-BA86F6DDF70E}"/>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4618;p72">
                              <a:extLst>
                                <a:ext uri="{FF2B5EF4-FFF2-40B4-BE49-F238E27FC236}">
                                  <a16:creationId xmlns:a16="http://schemas.microsoft.com/office/drawing/2014/main" id="{66219106-9D41-BD45-9F16-E67318BE1439}"/>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4619;p72">
                              <a:extLst>
                                <a:ext uri="{FF2B5EF4-FFF2-40B4-BE49-F238E27FC236}">
                                  <a16:creationId xmlns:a16="http://schemas.microsoft.com/office/drawing/2014/main" id="{163CDDCE-CE0E-BB48-B8AE-E632C43566F5}"/>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4620;p72">
                              <a:extLst>
                                <a:ext uri="{FF2B5EF4-FFF2-40B4-BE49-F238E27FC236}">
                                  <a16:creationId xmlns:a16="http://schemas.microsoft.com/office/drawing/2014/main" id="{99B78148-78DB-EA48-9495-AB87874CBF8A}"/>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4621;p72">
                              <a:extLst>
                                <a:ext uri="{FF2B5EF4-FFF2-40B4-BE49-F238E27FC236}">
                                  <a16:creationId xmlns:a16="http://schemas.microsoft.com/office/drawing/2014/main" id="{BB5B8E31-E606-7A48-BD9B-0EFE0CE1BE3A}"/>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4622;p72">
                              <a:extLst>
                                <a:ext uri="{FF2B5EF4-FFF2-40B4-BE49-F238E27FC236}">
                                  <a16:creationId xmlns:a16="http://schemas.microsoft.com/office/drawing/2014/main" id="{6C6DDE27-F5D9-3E4B-851A-90BF29308D03}"/>
                                </a:ext>
                              </a:extLst>
                            </p:cNvPr>
                            <p:cNvGrpSpPr/>
                            <p:nvPr/>
                          </p:nvGrpSpPr>
                          <p:grpSpPr>
                            <a:xfrm>
                              <a:off x="4579164" y="3203653"/>
                              <a:ext cx="1244833" cy="1020397"/>
                              <a:chOff x="4579164" y="3203653"/>
                              <a:chExt cx="1244833" cy="1020397"/>
                            </a:xfrm>
                            <a:grpFill/>
                          </p:grpSpPr>
                          <p:sp>
                            <p:nvSpPr>
                              <p:cNvPr id="897" name="Google Shape;4623;p72">
                                <a:extLst>
                                  <a:ext uri="{FF2B5EF4-FFF2-40B4-BE49-F238E27FC236}">
                                    <a16:creationId xmlns:a16="http://schemas.microsoft.com/office/drawing/2014/main" id="{F66531F3-55A7-9C4D-BE15-E5D1F0FAAF50}"/>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4624;p72">
                                <a:extLst>
                                  <a:ext uri="{FF2B5EF4-FFF2-40B4-BE49-F238E27FC236}">
                                    <a16:creationId xmlns:a16="http://schemas.microsoft.com/office/drawing/2014/main" id="{4C21EFAC-2E9F-5C4E-B23C-4B756A6D5CFD}"/>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4625;p72">
                                <a:extLst>
                                  <a:ext uri="{FF2B5EF4-FFF2-40B4-BE49-F238E27FC236}">
                                    <a16:creationId xmlns:a16="http://schemas.microsoft.com/office/drawing/2014/main" id="{22ACA30D-54E2-564F-8650-6D9B44CC026E}"/>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4626;p72">
                                <a:extLst>
                                  <a:ext uri="{FF2B5EF4-FFF2-40B4-BE49-F238E27FC236}">
                                    <a16:creationId xmlns:a16="http://schemas.microsoft.com/office/drawing/2014/main" id="{B49F46BB-7B26-9E42-8E31-314BB4B5B7AA}"/>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4627;p72">
                                <a:extLst>
                                  <a:ext uri="{FF2B5EF4-FFF2-40B4-BE49-F238E27FC236}">
                                    <a16:creationId xmlns:a16="http://schemas.microsoft.com/office/drawing/2014/main" id="{06E086A9-4D27-4E4F-9A94-91E37D0BB9F6}"/>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4628;p72">
                                <a:extLst>
                                  <a:ext uri="{FF2B5EF4-FFF2-40B4-BE49-F238E27FC236}">
                                    <a16:creationId xmlns:a16="http://schemas.microsoft.com/office/drawing/2014/main" id="{415142F8-5E59-9241-8969-196BBCB29F3E}"/>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4629;p72">
                                <a:extLst>
                                  <a:ext uri="{FF2B5EF4-FFF2-40B4-BE49-F238E27FC236}">
                                    <a16:creationId xmlns:a16="http://schemas.microsoft.com/office/drawing/2014/main" id="{C768CA0C-4DC4-BF48-86F4-105887228E48}"/>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4630;p72">
                                <a:extLst>
                                  <a:ext uri="{FF2B5EF4-FFF2-40B4-BE49-F238E27FC236}">
                                    <a16:creationId xmlns:a16="http://schemas.microsoft.com/office/drawing/2014/main" id="{70EEF025-029F-674B-92C7-131476BCC121}"/>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4631;p72">
                                <a:extLst>
                                  <a:ext uri="{FF2B5EF4-FFF2-40B4-BE49-F238E27FC236}">
                                    <a16:creationId xmlns:a16="http://schemas.microsoft.com/office/drawing/2014/main" id="{99E26DD3-5157-AF4C-9D16-631B9D4500CE}"/>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4632;p72">
                                <a:extLst>
                                  <a:ext uri="{FF2B5EF4-FFF2-40B4-BE49-F238E27FC236}">
                                    <a16:creationId xmlns:a16="http://schemas.microsoft.com/office/drawing/2014/main" id="{F29F0586-ED9E-8747-8F9C-AB64B3C772DD}"/>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4633;p72">
                                <a:extLst>
                                  <a:ext uri="{FF2B5EF4-FFF2-40B4-BE49-F238E27FC236}">
                                    <a16:creationId xmlns:a16="http://schemas.microsoft.com/office/drawing/2014/main" id="{76927D55-D5D4-584A-AA3F-FF157F703936}"/>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4634;p72">
                                <a:extLst>
                                  <a:ext uri="{FF2B5EF4-FFF2-40B4-BE49-F238E27FC236}">
                                    <a16:creationId xmlns:a16="http://schemas.microsoft.com/office/drawing/2014/main" id="{97261493-A922-F248-8C2F-5670714495FB}"/>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4635;p72">
                                <a:extLst>
                                  <a:ext uri="{FF2B5EF4-FFF2-40B4-BE49-F238E27FC236}">
                                    <a16:creationId xmlns:a16="http://schemas.microsoft.com/office/drawing/2014/main" id="{ECDB537F-A471-ED46-A370-7F9FE8360798}"/>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4636;p72">
                                <a:extLst>
                                  <a:ext uri="{FF2B5EF4-FFF2-40B4-BE49-F238E27FC236}">
                                    <a16:creationId xmlns:a16="http://schemas.microsoft.com/office/drawing/2014/main" id="{89DF433A-4F36-414E-85CC-FBE2E3AC6819}"/>
                                  </a:ext>
                                </a:extLst>
                              </p:cNvPr>
                              <p:cNvGrpSpPr/>
                              <p:nvPr/>
                            </p:nvGrpSpPr>
                            <p:grpSpPr>
                              <a:xfrm>
                                <a:off x="4579164" y="3203653"/>
                                <a:ext cx="1244833" cy="1020397"/>
                                <a:chOff x="4579164" y="3203653"/>
                                <a:chExt cx="1244833" cy="1020397"/>
                              </a:xfrm>
                              <a:grpFill/>
                            </p:grpSpPr>
                            <p:sp>
                              <p:nvSpPr>
                                <p:cNvPr id="911" name="Google Shape;4637;p72">
                                  <a:extLst>
                                    <a:ext uri="{FF2B5EF4-FFF2-40B4-BE49-F238E27FC236}">
                                      <a16:creationId xmlns:a16="http://schemas.microsoft.com/office/drawing/2014/main" id="{03153C52-47DE-7F4B-AE56-1AF1EAF709ED}"/>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4638;p72">
                                  <a:extLst>
                                    <a:ext uri="{FF2B5EF4-FFF2-40B4-BE49-F238E27FC236}">
                                      <a16:creationId xmlns:a16="http://schemas.microsoft.com/office/drawing/2014/main" id="{1D891B5C-5E3E-E246-B22C-39D25D000781}"/>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4639;p72">
                                  <a:extLst>
                                    <a:ext uri="{FF2B5EF4-FFF2-40B4-BE49-F238E27FC236}">
                                      <a16:creationId xmlns:a16="http://schemas.microsoft.com/office/drawing/2014/main" id="{42E2442D-16DB-B847-A1A2-299ADA9B4AA6}"/>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4640;p72">
                                  <a:extLst>
                                    <a:ext uri="{FF2B5EF4-FFF2-40B4-BE49-F238E27FC236}">
                                      <a16:creationId xmlns:a16="http://schemas.microsoft.com/office/drawing/2014/main" id="{1834452F-86D8-2B41-B01C-E6B4D46F86C7}"/>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4641;p72">
                                  <a:extLst>
                                    <a:ext uri="{FF2B5EF4-FFF2-40B4-BE49-F238E27FC236}">
                                      <a16:creationId xmlns:a16="http://schemas.microsoft.com/office/drawing/2014/main" id="{13A5E189-8F5B-7F49-A671-50EE03C5A4F6}"/>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4642;p72">
                                  <a:extLst>
                                    <a:ext uri="{FF2B5EF4-FFF2-40B4-BE49-F238E27FC236}">
                                      <a16:creationId xmlns:a16="http://schemas.microsoft.com/office/drawing/2014/main" id="{7F3A8F18-4341-1145-8D90-3A8900D13BC1}"/>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4643;p72">
                                  <a:extLst>
                                    <a:ext uri="{FF2B5EF4-FFF2-40B4-BE49-F238E27FC236}">
                                      <a16:creationId xmlns:a16="http://schemas.microsoft.com/office/drawing/2014/main" id="{3934EDEA-B7D9-C140-B33C-F6181D44E9DE}"/>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4644;p72">
                                  <a:extLst>
                                    <a:ext uri="{FF2B5EF4-FFF2-40B4-BE49-F238E27FC236}">
                                      <a16:creationId xmlns:a16="http://schemas.microsoft.com/office/drawing/2014/main" id="{48FF6149-50B9-9E4D-8CF8-0584BDB787C3}"/>
                                    </a:ext>
                                  </a:extLst>
                                </p:cNvPr>
                                <p:cNvGrpSpPr/>
                                <p:nvPr/>
                              </p:nvGrpSpPr>
                              <p:grpSpPr>
                                <a:xfrm>
                                  <a:off x="4579164" y="3203653"/>
                                  <a:ext cx="1244833" cy="1020397"/>
                                  <a:chOff x="4579164" y="3203653"/>
                                  <a:chExt cx="1244833" cy="1020397"/>
                                </a:xfrm>
                                <a:grpFill/>
                              </p:grpSpPr>
                              <p:sp>
                                <p:nvSpPr>
                                  <p:cNvPr id="919" name="Google Shape;4645;p72">
                                    <a:extLst>
                                      <a:ext uri="{FF2B5EF4-FFF2-40B4-BE49-F238E27FC236}">
                                        <a16:creationId xmlns:a16="http://schemas.microsoft.com/office/drawing/2014/main" id="{B573FD2F-D198-BD4F-A893-E56964EE8BA1}"/>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4646;p72">
                                    <a:extLst>
                                      <a:ext uri="{FF2B5EF4-FFF2-40B4-BE49-F238E27FC236}">
                                        <a16:creationId xmlns:a16="http://schemas.microsoft.com/office/drawing/2014/main" id="{D450B5E0-D546-EE49-8C00-395A0EACB5C8}"/>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4647;p72">
                                    <a:extLst>
                                      <a:ext uri="{FF2B5EF4-FFF2-40B4-BE49-F238E27FC236}">
                                        <a16:creationId xmlns:a16="http://schemas.microsoft.com/office/drawing/2014/main" id="{317C6616-53E6-514A-B069-4C6DC01A691A}"/>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4648;p72">
                                    <a:extLst>
                                      <a:ext uri="{FF2B5EF4-FFF2-40B4-BE49-F238E27FC236}">
                                        <a16:creationId xmlns:a16="http://schemas.microsoft.com/office/drawing/2014/main" id="{329E0F72-622C-9A41-AF58-94FD8E4B14D6}"/>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4649;p72">
                                    <a:extLst>
                                      <a:ext uri="{FF2B5EF4-FFF2-40B4-BE49-F238E27FC236}">
                                        <a16:creationId xmlns:a16="http://schemas.microsoft.com/office/drawing/2014/main" id="{F0B7A1AB-1924-414E-85DE-73756F2D91A7}"/>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4650;p72">
                                    <a:extLst>
                                      <a:ext uri="{FF2B5EF4-FFF2-40B4-BE49-F238E27FC236}">
                                        <a16:creationId xmlns:a16="http://schemas.microsoft.com/office/drawing/2014/main" id="{9EBEE88D-C650-314A-A092-D14F07948EC4}"/>
                                      </a:ext>
                                    </a:extLst>
                                  </p:cNvPr>
                                  <p:cNvGrpSpPr/>
                                  <p:nvPr/>
                                </p:nvGrpSpPr>
                                <p:grpSpPr>
                                  <a:xfrm>
                                    <a:off x="4579164" y="3203653"/>
                                    <a:ext cx="1244833" cy="1020397"/>
                                    <a:chOff x="4579164" y="3203653"/>
                                    <a:chExt cx="1244833" cy="1020397"/>
                                  </a:xfrm>
                                  <a:grpFill/>
                                </p:grpSpPr>
                                <p:sp>
                                  <p:nvSpPr>
                                    <p:cNvPr id="925" name="Google Shape;4651;p72">
                                      <a:extLst>
                                        <a:ext uri="{FF2B5EF4-FFF2-40B4-BE49-F238E27FC236}">
                                          <a16:creationId xmlns:a16="http://schemas.microsoft.com/office/drawing/2014/main" id="{71679AE1-AA67-6341-AA87-9FABA40B9DED}"/>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4652;p72">
                                      <a:extLst>
                                        <a:ext uri="{FF2B5EF4-FFF2-40B4-BE49-F238E27FC236}">
                                          <a16:creationId xmlns:a16="http://schemas.microsoft.com/office/drawing/2014/main" id="{E857DED1-0108-6F45-B76D-04884790AC0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4653;p72">
                                      <a:extLst>
                                        <a:ext uri="{FF2B5EF4-FFF2-40B4-BE49-F238E27FC236}">
                                          <a16:creationId xmlns:a16="http://schemas.microsoft.com/office/drawing/2014/main" id="{F1B41EF0-EE8A-8E4F-A97C-9C4ECAB98261}"/>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654;p72">
                                      <a:extLst>
                                        <a:ext uri="{FF2B5EF4-FFF2-40B4-BE49-F238E27FC236}">
                                          <a16:creationId xmlns:a16="http://schemas.microsoft.com/office/drawing/2014/main" id="{6C1F5937-5305-5747-A315-55BAB4266270}"/>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94" name="Google Shape;4655;p72">
                              <a:extLst>
                                <a:ext uri="{FF2B5EF4-FFF2-40B4-BE49-F238E27FC236}">
                                  <a16:creationId xmlns:a16="http://schemas.microsoft.com/office/drawing/2014/main" id="{9005136B-D17F-FE42-9E39-580D1E9A7F61}"/>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4656;p72">
                              <a:extLst>
                                <a:ext uri="{FF2B5EF4-FFF2-40B4-BE49-F238E27FC236}">
                                  <a16:creationId xmlns:a16="http://schemas.microsoft.com/office/drawing/2014/main" id="{5B0ACE6B-C788-6547-AEEA-57AC5AD6B4D2}"/>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4657;p72">
                              <a:extLst>
                                <a:ext uri="{FF2B5EF4-FFF2-40B4-BE49-F238E27FC236}">
                                  <a16:creationId xmlns:a16="http://schemas.microsoft.com/office/drawing/2014/main" id="{030780C9-CB68-744D-8ADA-9E9E47250125}"/>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3" name="Google Shape;4658;p72">
                          <a:extLst>
                            <a:ext uri="{FF2B5EF4-FFF2-40B4-BE49-F238E27FC236}">
                              <a16:creationId xmlns:a16="http://schemas.microsoft.com/office/drawing/2014/main" id="{8B197C6D-3900-1347-9BA1-E5A741C7C049}"/>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1" name="Google Shape;4659;p72">
                <a:extLst>
                  <a:ext uri="{FF2B5EF4-FFF2-40B4-BE49-F238E27FC236}">
                    <a16:creationId xmlns:a16="http://schemas.microsoft.com/office/drawing/2014/main" id="{B6A7DC32-F5CD-AF44-9549-E4AC3B37A06A}"/>
                  </a:ext>
                </a:extLst>
              </p:cNvPr>
              <p:cNvGrpSpPr/>
              <p:nvPr/>
            </p:nvGrpSpPr>
            <p:grpSpPr>
              <a:xfrm>
                <a:off x="4595437" y="3598775"/>
                <a:ext cx="37776" cy="32451"/>
                <a:chOff x="4595437" y="3598775"/>
                <a:chExt cx="37776" cy="32451"/>
              </a:xfrm>
              <a:grpFill/>
            </p:grpSpPr>
            <p:sp>
              <p:nvSpPr>
                <p:cNvPr id="826" name="Google Shape;4660;p72">
                  <a:extLst>
                    <a:ext uri="{FF2B5EF4-FFF2-40B4-BE49-F238E27FC236}">
                      <a16:creationId xmlns:a16="http://schemas.microsoft.com/office/drawing/2014/main" id="{B46678C4-7981-9443-BFA4-20FC85DC7EAD}"/>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661;p72">
                  <a:extLst>
                    <a:ext uri="{FF2B5EF4-FFF2-40B4-BE49-F238E27FC236}">
                      <a16:creationId xmlns:a16="http://schemas.microsoft.com/office/drawing/2014/main" id="{822AB38A-D2D5-6A48-A91F-9BF5862392B2}"/>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4662;p72">
                <a:extLst>
                  <a:ext uri="{FF2B5EF4-FFF2-40B4-BE49-F238E27FC236}">
                    <a16:creationId xmlns:a16="http://schemas.microsoft.com/office/drawing/2014/main" id="{7FE9510D-B33B-B846-910B-2A82CEFA6825}"/>
                  </a:ext>
                </a:extLst>
              </p:cNvPr>
              <p:cNvGrpSpPr/>
              <p:nvPr/>
            </p:nvGrpSpPr>
            <p:grpSpPr>
              <a:xfrm>
                <a:off x="4641864" y="3524443"/>
                <a:ext cx="37776" cy="32380"/>
                <a:chOff x="4641864" y="3524443"/>
                <a:chExt cx="37776" cy="32380"/>
              </a:xfrm>
              <a:grpFill/>
            </p:grpSpPr>
            <p:sp>
              <p:nvSpPr>
                <p:cNvPr id="824" name="Google Shape;4663;p72">
                  <a:extLst>
                    <a:ext uri="{FF2B5EF4-FFF2-40B4-BE49-F238E27FC236}">
                      <a16:creationId xmlns:a16="http://schemas.microsoft.com/office/drawing/2014/main" id="{827B02D5-0049-9E4F-9BE0-B0D28E476825}"/>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664;p72">
                  <a:extLst>
                    <a:ext uri="{FF2B5EF4-FFF2-40B4-BE49-F238E27FC236}">
                      <a16:creationId xmlns:a16="http://schemas.microsoft.com/office/drawing/2014/main" id="{0288FF3C-9ACA-2946-9673-5D13F0ABBAC7}"/>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4665;p72">
                <a:extLst>
                  <a:ext uri="{FF2B5EF4-FFF2-40B4-BE49-F238E27FC236}">
                    <a16:creationId xmlns:a16="http://schemas.microsoft.com/office/drawing/2014/main" id="{8C94A947-E880-9847-B238-577B5F28C6F4}"/>
                  </a:ext>
                </a:extLst>
              </p:cNvPr>
              <p:cNvGrpSpPr/>
              <p:nvPr/>
            </p:nvGrpSpPr>
            <p:grpSpPr>
              <a:xfrm>
                <a:off x="4648431" y="3893901"/>
                <a:ext cx="37776" cy="32357"/>
                <a:chOff x="4648431" y="3893901"/>
                <a:chExt cx="37776" cy="32357"/>
              </a:xfrm>
              <a:grpFill/>
            </p:grpSpPr>
            <p:sp>
              <p:nvSpPr>
                <p:cNvPr id="822" name="Google Shape;4666;p72">
                  <a:extLst>
                    <a:ext uri="{FF2B5EF4-FFF2-40B4-BE49-F238E27FC236}">
                      <a16:creationId xmlns:a16="http://schemas.microsoft.com/office/drawing/2014/main" id="{4510F875-CD02-1545-A69F-C48810AC7D03}"/>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667;p72">
                  <a:extLst>
                    <a:ext uri="{FF2B5EF4-FFF2-40B4-BE49-F238E27FC236}">
                      <a16:creationId xmlns:a16="http://schemas.microsoft.com/office/drawing/2014/main" id="{E8AA9047-0DA1-F942-B65B-87D5930ECB8B}"/>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4668;p72">
                <a:extLst>
                  <a:ext uri="{FF2B5EF4-FFF2-40B4-BE49-F238E27FC236}">
                    <a16:creationId xmlns:a16="http://schemas.microsoft.com/office/drawing/2014/main" id="{244C5D05-D76C-C646-B9D2-DAB1DD09B9FD}"/>
                  </a:ext>
                </a:extLst>
              </p:cNvPr>
              <p:cNvGrpSpPr/>
              <p:nvPr/>
            </p:nvGrpSpPr>
            <p:grpSpPr>
              <a:xfrm>
                <a:off x="4567752" y="3722908"/>
                <a:ext cx="37870" cy="32380"/>
                <a:chOff x="4567752" y="3722908"/>
                <a:chExt cx="37870" cy="32380"/>
              </a:xfrm>
              <a:grpFill/>
            </p:grpSpPr>
            <p:sp>
              <p:nvSpPr>
                <p:cNvPr id="820" name="Google Shape;4669;p72">
                  <a:extLst>
                    <a:ext uri="{FF2B5EF4-FFF2-40B4-BE49-F238E27FC236}">
                      <a16:creationId xmlns:a16="http://schemas.microsoft.com/office/drawing/2014/main" id="{08823081-9A24-654F-B825-AA259220F9F7}"/>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670;p72">
                  <a:extLst>
                    <a:ext uri="{FF2B5EF4-FFF2-40B4-BE49-F238E27FC236}">
                      <a16:creationId xmlns:a16="http://schemas.microsoft.com/office/drawing/2014/main" id="{7F21C5A3-95B4-DF4B-B225-0F73302A8CF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4671;p72">
                <a:extLst>
                  <a:ext uri="{FF2B5EF4-FFF2-40B4-BE49-F238E27FC236}">
                    <a16:creationId xmlns:a16="http://schemas.microsoft.com/office/drawing/2014/main" id="{412B3391-62B0-7446-8210-A5D0974E683E}"/>
                  </a:ext>
                </a:extLst>
              </p:cNvPr>
              <p:cNvGrpSpPr/>
              <p:nvPr/>
            </p:nvGrpSpPr>
            <p:grpSpPr>
              <a:xfrm>
                <a:off x="4617506" y="3652052"/>
                <a:ext cx="37783" cy="32357"/>
                <a:chOff x="4617506" y="3652052"/>
                <a:chExt cx="37783" cy="32357"/>
              </a:xfrm>
              <a:grpFill/>
            </p:grpSpPr>
            <p:sp>
              <p:nvSpPr>
                <p:cNvPr id="818" name="Google Shape;4672;p72">
                  <a:extLst>
                    <a:ext uri="{FF2B5EF4-FFF2-40B4-BE49-F238E27FC236}">
                      <a16:creationId xmlns:a16="http://schemas.microsoft.com/office/drawing/2014/main" id="{F6BCF898-2EF0-AC41-9D35-3F91D3897E86}"/>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673;p72">
                  <a:extLst>
                    <a:ext uri="{FF2B5EF4-FFF2-40B4-BE49-F238E27FC236}">
                      <a16:creationId xmlns:a16="http://schemas.microsoft.com/office/drawing/2014/main" id="{B592EEEB-B761-F742-AC40-55C0C428CE89}"/>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4674;p72">
                <a:extLst>
                  <a:ext uri="{FF2B5EF4-FFF2-40B4-BE49-F238E27FC236}">
                    <a16:creationId xmlns:a16="http://schemas.microsoft.com/office/drawing/2014/main" id="{6BE9305D-5F23-674D-9365-7EE45D1C5752}"/>
                  </a:ext>
                </a:extLst>
              </p:cNvPr>
              <p:cNvGrpSpPr/>
              <p:nvPr/>
            </p:nvGrpSpPr>
            <p:grpSpPr>
              <a:xfrm>
                <a:off x="4739005" y="3554149"/>
                <a:ext cx="37870" cy="32357"/>
                <a:chOff x="4739005" y="3554149"/>
                <a:chExt cx="37870" cy="32357"/>
              </a:xfrm>
              <a:grpFill/>
            </p:grpSpPr>
            <p:sp>
              <p:nvSpPr>
                <p:cNvPr id="816" name="Google Shape;4675;p72">
                  <a:extLst>
                    <a:ext uri="{FF2B5EF4-FFF2-40B4-BE49-F238E27FC236}">
                      <a16:creationId xmlns:a16="http://schemas.microsoft.com/office/drawing/2014/main" id="{C0E41BFF-5DFF-E642-BD12-DE972B8EBE47}"/>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676;p72">
                  <a:extLst>
                    <a:ext uri="{FF2B5EF4-FFF2-40B4-BE49-F238E27FC236}">
                      <a16:creationId xmlns:a16="http://schemas.microsoft.com/office/drawing/2014/main" id="{049C8FE8-457A-2A4C-BF3F-DA6326252B9F}"/>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4677;p72">
                <a:extLst>
                  <a:ext uri="{FF2B5EF4-FFF2-40B4-BE49-F238E27FC236}">
                    <a16:creationId xmlns:a16="http://schemas.microsoft.com/office/drawing/2014/main" id="{C4EB5D4F-DFA0-6748-8A31-302CD8973A00}"/>
                  </a:ext>
                </a:extLst>
              </p:cNvPr>
              <p:cNvGrpSpPr/>
              <p:nvPr/>
            </p:nvGrpSpPr>
            <p:grpSpPr>
              <a:xfrm>
                <a:off x="4806557" y="3630258"/>
                <a:ext cx="37776" cy="32364"/>
                <a:chOff x="4806557" y="3630258"/>
                <a:chExt cx="37776" cy="32364"/>
              </a:xfrm>
              <a:grpFill/>
            </p:grpSpPr>
            <p:sp>
              <p:nvSpPr>
                <p:cNvPr id="814" name="Google Shape;4678;p72">
                  <a:extLst>
                    <a:ext uri="{FF2B5EF4-FFF2-40B4-BE49-F238E27FC236}">
                      <a16:creationId xmlns:a16="http://schemas.microsoft.com/office/drawing/2014/main" id="{A412AC28-AE76-7A4F-AF43-0658C0C5329C}"/>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679;p72">
                  <a:extLst>
                    <a:ext uri="{FF2B5EF4-FFF2-40B4-BE49-F238E27FC236}">
                      <a16:creationId xmlns:a16="http://schemas.microsoft.com/office/drawing/2014/main" id="{A0C2092B-C26C-194A-99F3-A688302272D2}"/>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4680;p72">
                <a:extLst>
                  <a:ext uri="{FF2B5EF4-FFF2-40B4-BE49-F238E27FC236}">
                    <a16:creationId xmlns:a16="http://schemas.microsoft.com/office/drawing/2014/main" id="{E47E0AA4-742D-0141-8323-98F99769F8BC}"/>
                  </a:ext>
                </a:extLst>
              </p:cNvPr>
              <p:cNvGrpSpPr/>
              <p:nvPr/>
            </p:nvGrpSpPr>
            <p:grpSpPr>
              <a:xfrm>
                <a:off x="4737007" y="4004357"/>
                <a:ext cx="37870" cy="32357"/>
                <a:chOff x="4737007" y="4004357"/>
                <a:chExt cx="37870" cy="32357"/>
              </a:xfrm>
              <a:grpFill/>
            </p:grpSpPr>
            <p:sp>
              <p:nvSpPr>
                <p:cNvPr id="812" name="Google Shape;4681;p72">
                  <a:extLst>
                    <a:ext uri="{FF2B5EF4-FFF2-40B4-BE49-F238E27FC236}">
                      <a16:creationId xmlns:a16="http://schemas.microsoft.com/office/drawing/2014/main" id="{3F88B0A3-2031-B448-9C8E-21E95F6AD1C9}"/>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682;p72">
                  <a:extLst>
                    <a:ext uri="{FF2B5EF4-FFF2-40B4-BE49-F238E27FC236}">
                      <a16:creationId xmlns:a16="http://schemas.microsoft.com/office/drawing/2014/main" id="{2F8382A6-8E3E-7344-AFE0-3F5B78827410}"/>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4683;p72">
                <a:extLst>
                  <a:ext uri="{FF2B5EF4-FFF2-40B4-BE49-F238E27FC236}">
                    <a16:creationId xmlns:a16="http://schemas.microsoft.com/office/drawing/2014/main" id="{51A76BB8-1B22-B142-83AC-800FB4ACC100}"/>
                  </a:ext>
                </a:extLst>
              </p:cNvPr>
              <p:cNvGrpSpPr/>
              <p:nvPr/>
            </p:nvGrpSpPr>
            <p:grpSpPr>
              <a:xfrm>
                <a:off x="4773634" y="4208627"/>
                <a:ext cx="37776" cy="32357"/>
                <a:chOff x="4773634" y="4208627"/>
                <a:chExt cx="37776" cy="32357"/>
              </a:xfrm>
              <a:grpFill/>
            </p:grpSpPr>
            <p:sp>
              <p:nvSpPr>
                <p:cNvPr id="810" name="Google Shape;4684;p72">
                  <a:extLst>
                    <a:ext uri="{FF2B5EF4-FFF2-40B4-BE49-F238E27FC236}">
                      <a16:creationId xmlns:a16="http://schemas.microsoft.com/office/drawing/2014/main" id="{AD55DFEE-4E7B-C343-8736-70AC2E07DF04}"/>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685;p72">
                  <a:extLst>
                    <a:ext uri="{FF2B5EF4-FFF2-40B4-BE49-F238E27FC236}">
                      <a16:creationId xmlns:a16="http://schemas.microsoft.com/office/drawing/2014/main" id="{046F8406-94DB-E24B-8917-44B399F4B69F}"/>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4686;p72">
                <a:extLst>
                  <a:ext uri="{FF2B5EF4-FFF2-40B4-BE49-F238E27FC236}">
                    <a16:creationId xmlns:a16="http://schemas.microsoft.com/office/drawing/2014/main" id="{C32B082A-CE22-994F-872B-56FAAACC977C}"/>
                  </a:ext>
                </a:extLst>
              </p:cNvPr>
              <p:cNvGrpSpPr/>
              <p:nvPr/>
            </p:nvGrpSpPr>
            <p:grpSpPr>
              <a:xfrm>
                <a:off x="4888282" y="4074764"/>
                <a:ext cx="37776" cy="32451"/>
                <a:chOff x="4888282" y="4074764"/>
                <a:chExt cx="37776" cy="32451"/>
              </a:xfrm>
              <a:grpFill/>
            </p:grpSpPr>
            <p:sp>
              <p:nvSpPr>
                <p:cNvPr id="808" name="Google Shape;4687;p72">
                  <a:extLst>
                    <a:ext uri="{FF2B5EF4-FFF2-40B4-BE49-F238E27FC236}">
                      <a16:creationId xmlns:a16="http://schemas.microsoft.com/office/drawing/2014/main" id="{DBC6E78A-29F5-CD42-9998-1FD636D00E8B}"/>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688;p72">
                  <a:extLst>
                    <a:ext uri="{FF2B5EF4-FFF2-40B4-BE49-F238E27FC236}">
                      <a16:creationId xmlns:a16="http://schemas.microsoft.com/office/drawing/2014/main" id="{006BA3C9-4F0D-7145-8100-0A235D7A52FF}"/>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4689;p72">
                <a:extLst>
                  <a:ext uri="{FF2B5EF4-FFF2-40B4-BE49-F238E27FC236}">
                    <a16:creationId xmlns:a16="http://schemas.microsoft.com/office/drawing/2014/main" id="{CFBB106F-1C07-994F-ACF0-2F34D4DB7D59}"/>
                  </a:ext>
                </a:extLst>
              </p:cNvPr>
              <p:cNvGrpSpPr/>
              <p:nvPr/>
            </p:nvGrpSpPr>
            <p:grpSpPr>
              <a:xfrm>
                <a:off x="4901315" y="3804271"/>
                <a:ext cx="37776" cy="32364"/>
                <a:chOff x="4901315" y="3804271"/>
                <a:chExt cx="37776" cy="32364"/>
              </a:xfrm>
              <a:grpFill/>
            </p:grpSpPr>
            <p:sp>
              <p:nvSpPr>
                <p:cNvPr id="806" name="Google Shape;4690;p72">
                  <a:extLst>
                    <a:ext uri="{FF2B5EF4-FFF2-40B4-BE49-F238E27FC236}">
                      <a16:creationId xmlns:a16="http://schemas.microsoft.com/office/drawing/2014/main" id="{56C74AAB-E30D-D742-A5BF-F1B456BD8040}"/>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691;p72">
                  <a:extLst>
                    <a:ext uri="{FF2B5EF4-FFF2-40B4-BE49-F238E27FC236}">
                      <a16:creationId xmlns:a16="http://schemas.microsoft.com/office/drawing/2014/main" id="{E5FBB249-99D6-E540-8727-5ACC4510810C}"/>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4692;p72">
                <a:extLst>
                  <a:ext uri="{FF2B5EF4-FFF2-40B4-BE49-F238E27FC236}">
                    <a16:creationId xmlns:a16="http://schemas.microsoft.com/office/drawing/2014/main" id="{38D14358-AAA6-B54F-9DC7-1813C1409944}"/>
                  </a:ext>
                </a:extLst>
              </p:cNvPr>
              <p:cNvGrpSpPr/>
              <p:nvPr/>
            </p:nvGrpSpPr>
            <p:grpSpPr>
              <a:xfrm>
                <a:off x="4866394" y="3715035"/>
                <a:ext cx="37846" cy="32357"/>
                <a:chOff x="4866394" y="3715035"/>
                <a:chExt cx="37846" cy="32357"/>
              </a:xfrm>
              <a:grpFill/>
            </p:grpSpPr>
            <p:sp>
              <p:nvSpPr>
                <p:cNvPr id="804" name="Google Shape;4693;p72">
                  <a:extLst>
                    <a:ext uri="{FF2B5EF4-FFF2-40B4-BE49-F238E27FC236}">
                      <a16:creationId xmlns:a16="http://schemas.microsoft.com/office/drawing/2014/main" id="{A40DC85B-F372-F240-929F-DAF69B961269}"/>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694;p72">
                  <a:extLst>
                    <a:ext uri="{FF2B5EF4-FFF2-40B4-BE49-F238E27FC236}">
                      <a16:creationId xmlns:a16="http://schemas.microsoft.com/office/drawing/2014/main" id="{674AAE25-9625-3A40-8F5F-5CFBA76542D4}"/>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4695;p72">
                <a:extLst>
                  <a:ext uri="{FF2B5EF4-FFF2-40B4-BE49-F238E27FC236}">
                    <a16:creationId xmlns:a16="http://schemas.microsoft.com/office/drawing/2014/main" id="{1DF8EA31-3272-2644-99DA-DE5927CC3099}"/>
                  </a:ext>
                </a:extLst>
              </p:cNvPr>
              <p:cNvGrpSpPr/>
              <p:nvPr/>
            </p:nvGrpSpPr>
            <p:grpSpPr>
              <a:xfrm>
                <a:off x="4979233" y="3839798"/>
                <a:ext cx="37878" cy="32420"/>
                <a:chOff x="4979233" y="3839798"/>
                <a:chExt cx="37878" cy="32420"/>
              </a:xfrm>
              <a:grpFill/>
            </p:grpSpPr>
            <p:sp>
              <p:nvSpPr>
                <p:cNvPr id="802" name="Google Shape;4696;p72">
                  <a:extLst>
                    <a:ext uri="{FF2B5EF4-FFF2-40B4-BE49-F238E27FC236}">
                      <a16:creationId xmlns:a16="http://schemas.microsoft.com/office/drawing/2014/main" id="{74D61B3B-5385-EA40-B55F-FAC820B78F1E}"/>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697;p72">
                  <a:extLst>
                    <a:ext uri="{FF2B5EF4-FFF2-40B4-BE49-F238E27FC236}">
                      <a16:creationId xmlns:a16="http://schemas.microsoft.com/office/drawing/2014/main" id="{394AAD60-5001-D04A-A820-429AD36ABC4A}"/>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4698;p72">
                <a:extLst>
                  <a:ext uri="{FF2B5EF4-FFF2-40B4-BE49-F238E27FC236}">
                    <a16:creationId xmlns:a16="http://schemas.microsoft.com/office/drawing/2014/main" id="{988E8B79-0CA2-7447-950E-7D876F21F5FE}"/>
                  </a:ext>
                </a:extLst>
              </p:cNvPr>
              <p:cNvGrpSpPr/>
              <p:nvPr/>
            </p:nvGrpSpPr>
            <p:grpSpPr>
              <a:xfrm>
                <a:off x="4790662" y="3679147"/>
                <a:ext cx="37783" cy="32380"/>
                <a:chOff x="4790662" y="3679147"/>
                <a:chExt cx="37783" cy="32380"/>
              </a:xfrm>
              <a:grpFill/>
            </p:grpSpPr>
            <p:sp>
              <p:nvSpPr>
                <p:cNvPr id="800" name="Google Shape;4699;p72">
                  <a:extLst>
                    <a:ext uri="{FF2B5EF4-FFF2-40B4-BE49-F238E27FC236}">
                      <a16:creationId xmlns:a16="http://schemas.microsoft.com/office/drawing/2014/main" id="{FD40D70C-8E80-A34F-A540-36A5FCAE1D78}"/>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700;p72">
                  <a:extLst>
                    <a:ext uri="{FF2B5EF4-FFF2-40B4-BE49-F238E27FC236}">
                      <a16:creationId xmlns:a16="http://schemas.microsoft.com/office/drawing/2014/main" id="{8D135698-26F7-0646-88F1-81C43F89FE25}"/>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4701;p72">
                <a:extLst>
                  <a:ext uri="{FF2B5EF4-FFF2-40B4-BE49-F238E27FC236}">
                    <a16:creationId xmlns:a16="http://schemas.microsoft.com/office/drawing/2014/main" id="{5CB02FFA-621F-8C45-BCD5-C217984B4F66}"/>
                  </a:ext>
                </a:extLst>
              </p:cNvPr>
              <p:cNvGrpSpPr/>
              <p:nvPr/>
            </p:nvGrpSpPr>
            <p:grpSpPr>
              <a:xfrm>
                <a:off x="4857263" y="3557861"/>
                <a:ext cx="37776" cy="32357"/>
                <a:chOff x="4857263" y="3557861"/>
                <a:chExt cx="37776" cy="32357"/>
              </a:xfrm>
              <a:grpFill/>
            </p:grpSpPr>
            <p:sp>
              <p:nvSpPr>
                <p:cNvPr id="798" name="Google Shape;4702;p72">
                  <a:extLst>
                    <a:ext uri="{FF2B5EF4-FFF2-40B4-BE49-F238E27FC236}">
                      <a16:creationId xmlns:a16="http://schemas.microsoft.com/office/drawing/2014/main" id="{DA01E15B-DC70-C947-B4DC-CC19EA208F42}"/>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703;p72">
                  <a:extLst>
                    <a:ext uri="{FF2B5EF4-FFF2-40B4-BE49-F238E27FC236}">
                      <a16:creationId xmlns:a16="http://schemas.microsoft.com/office/drawing/2014/main" id="{54811637-2827-B843-B182-E31EE15360D0}"/>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4704;p72">
                <a:extLst>
                  <a:ext uri="{FF2B5EF4-FFF2-40B4-BE49-F238E27FC236}">
                    <a16:creationId xmlns:a16="http://schemas.microsoft.com/office/drawing/2014/main" id="{10353C4C-4BC0-CC42-917D-1751399C28C8}"/>
                  </a:ext>
                </a:extLst>
              </p:cNvPr>
              <p:cNvGrpSpPr/>
              <p:nvPr/>
            </p:nvGrpSpPr>
            <p:grpSpPr>
              <a:xfrm>
                <a:off x="4883902" y="3648033"/>
                <a:ext cx="37783" cy="32380"/>
                <a:chOff x="4883902" y="3648033"/>
                <a:chExt cx="37783" cy="32380"/>
              </a:xfrm>
              <a:grpFill/>
            </p:grpSpPr>
            <p:sp>
              <p:nvSpPr>
                <p:cNvPr id="796" name="Google Shape;4705;p72">
                  <a:extLst>
                    <a:ext uri="{FF2B5EF4-FFF2-40B4-BE49-F238E27FC236}">
                      <a16:creationId xmlns:a16="http://schemas.microsoft.com/office/drawing/2014/main" id="{D952992B-1075-E94F-B625-51DDF17D1941}"/>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706;p72">
                  <a:extLst>
                    <a:ext uri="{FF2B5EF4-FFF2-40B4-BE49-F238E27FC236}">
                      <a16:creationId xmlns:a16="http://schemas.microsoft.com/office/drawing/2014/main" id="{53E41812-3B31-3F45-8391-B85375EE62BF}"/>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4707;p72">
                <a:extLst>
                  <a:ext uri="{FF2B5EF4-FFF2-40B4-BE49-F238E27FC236}">
                    <a16:creationId xmlns:a16="http://schemas.microsoft.com/office/drawing/2014/main" id="{64DFB45A-05D7-A442-92F0-327106914EA9}"/>
                  </a:ext>
                </a:extLst>
              </p:cNvPr>
              <p:cNvGrpSpPr/>
              <p:nvPr/>
            </p:nvGrpSpPr>
            <p:grpSpPr>
              <a:xfrm>
                <a:off x="4907780" y="3347220"/>
                <a:ext cx="37878" cy="32357"/>
                <a:chOff x="4907780" y="3347220"/>
                <a:chExt cx="37878" cy="32357"/>
              </a:xfrm>
              <a:grpFill/>
            </p:grpSpPr>
            <p:sp>
              <p:nvSpPr>
                <p:cNvPr id="794" name="Google Shape;4708;p72">
                  <a:extLst>
                    <a:ext uri="{FF2B5EF4-FFF2-40B4-BE49-F238E27FC236}">
                      <a16:creationId xmlns:a16="http://schemas.microsoft.com/office/drawing/2014/main" id="{E9B1C6A9-083A-0F49-BF2F-16E7170F9C08}"/>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709;p72">
                  <a:extLst>
                    <a:ext uri="{FF2B5EF4-FFF2-40B4-BE49-F238E27FC236}">
                      <a16:creationId xmlns:a16="http://schemas.microsoft.com/office/drawing/2014/main" id="{75BE168E-1A9E-2A47-8552-CE0E92565162}"/>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4710;p72">
                <a:extLst>
                  <a:ext uri="{FF2B5EF4-FFF2-40B4-BE49-F238E27FC236}">
                    <a16:creationId xmlns:a16="http://schemas.microsoft.com/office/drawing/2014/main" id="{6F8F2DE4-B21C-9941-99F3-F04811FEA262}"/>
                  </a:ext>
                </a:extLst>
              </p:cNvPr>
              <p:cNvGrpSpPr/>
              <p:nvPr/>
            </p:nvGrpSpPr>
            <p:grpSpPr>
              <a:xfrm>
                <a:off x="5065048" y="3738150"/>
                <a:ext cx="37783" cy="32364"/>
                <a:chOff x="5065048" y="3738150"/>
                <a:chExt cx="37783" cy="32364"/>
              </a:xfrm>
              <a:grpFill/>
            </p:grpSpPr>
            <p:sp>
              <p:nvSpPr>
                <p:cNvPr id="792" name="Google Shape;4711;p72">
                  <a:extLst>
                    <a:ext uri="{FF2B5EF4-FFF2-40B4-BE49-F238E27FC236}">
                      <a16:creationId xmlns:a16="http://schemas.microsoft.com/office/drawing/2014/main" id="{D914CDB8-B96A-974F-96B3-BF56CCD10E3F}"/>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712;p72">
                  <a:extLst>
                    <a:ext uri="{FF2B5EF4-FFF2-40B4-BE49-F238E27FC236}">
                      <a16:creationId xmlns:a16="http://schemas.microsoft.com/office/drawing/2014/main" id="{B8A8D6E9-27B6-DD41-8B84-DA53AECD7F8F}"/>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4713;p72">
                <a:extLst>
                  <a:ext uri="{FF2B5EF4-FFF2-40B4-BE49-F238E27FC236}">
                    <a16:creationId xmlns:a16="http://schemas.microsoft.com/office/drawing/2014/main" id="{30C93271-9F86-6443-8682-561A435B4B0B}"/>
                  </a:ext>
                </a:extLst>
              </p:cNvPr>
              <p:cNvGrpSpPr/>
              <p:nvPr/>
            </p:nvGrpSpPr>
            <p:grpSpPr>
              <a:xfrm>
                <a:off x="5071616" y="3284615"/>
                <a:ext cx="37783" cy="32357"/>
                <a:chOff x="5071616" y="3284615"/>
                <a:chExt cx="37783" cy="32357"/>
              </a:xfrm>
              <a:grpFill/>
            </p:grpSpPr>
            <p:sp>
              <p:nvSpPr>
                <p:cNvPr id="790" name="Google Shape;4714;p72">
                  <a:extLst>
                    <a:ext uri="{FF2B5EF4-FFF2-40B4-BE49-F238E27FC236}">
                      <a16:creationId xmlns:a16="http://schemas.microsoft.com/office/drawing/2014/main" id="{499D575F-AAD0-3E40-8172-5C9C574C4612}"/>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715;p72">
                  <a:extLst>
                    <a:ext uri="{FF2B5EF4-FFF2-40B4-BE49-F238E27FC236}">
                      <a16:creationId xmlns:a16="http://schemas.microsoft.com/office/drawing/2014/main" id="{60D23561-255D-6D4E-B801-68886815AF0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4716;p72">
                <a:extLst>
                  <a:ext uri="{FF2B5EF4-FFF2-40B4-BE49-F238E27FC236}">
                    <a16:creationId xmlns:a16="http://schemas.microsoft.com/office/drawing/2014/main" id="{BF507C32-46C3-A345-B1D3-AC1F8AC8223F}"/>
                  </a:ext>
                </a:extLst>
              </p:cNvPr>
              <p:cNvGrpSpPr/>
              <p:nvPr/>
            </p:nvGrpSpPr>
            <p:grpSpPr>
              <a:xfrm>
                <a:off x="5389291" y="3759921"/>
                <a:ext cx="37783" cy="32380"/>
                <a:chOff x="5389291" y="3759921"/>
                <a:chExt cx="37783" cy="32380"/>
              </a:xfrm>
              <a:grpFill/>
            </p:grpSpPr>
            <p:sp>
              <p:nvSpPr>
                <p:cNvPr id="788" name="Google Shape;4717;p72">
                  <a:extLst>
                    <a:ext uri="{FF2B5EF4-FFF2-40B4-BE49-F238E27FC236}">
                      <a16:creationId xmlns:a16="http://schemas.microsoft.com/office/drawing/2014/main" id="{8744A373-C704-B145-BC32-94D49658E6C1}"/>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718;p72">
                  <a:extLst>
                    <a:ext uri="{FF2B5EF4-FFF2-40B4-BE49-F238E27FC236}">
                      <a16:creationId xmlns:a16="http://schemas.microsoft.com/office/drawing/2014/main" id="{0F161522-0761-7048-9873-EB8F066AC6BD}"/>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4719;p72">
                <a:extLst>
                  <a:ext uri="{FF2B5EF4-FFF2-40B4-BE49-F238E27FC236}">
                    <a16:creationId xmlns:a16="http://schemas.microsoft.com/office/drawing/2014/main" id="{5206C318-8417-7145-B151-111CBD82874F}"/>
                  </a:ext>
                </a:extLst>
              </p:cNvPr>
              <p:cNvGrpSpPr/>
              <p:nvPr/>
            </p:nvGrpSpPr>
            <p:grpSpPr>
              <a:xfrm>
                <a:off x="5431534" y="3632932"/>
                <a:ext cx="37878" cy="32451"/>
                <a:chOff x="5431534" y="3632932"/>
                <a:chExt cx="37878" cy="32451"/>
              </a:xfrm>
              <a:grpFill/>
            </p:grpSpPr>
            <p:sp>
              <p:nvSpPr>
                <p:cNvPr id="786" name="Google Shape;4720;p72">
                  <a:extLst>
                    <a:ext uri="{FF2B5EF4-FFF2-40B4-BE49-F238E27FC236}">
                      <a16:creationId xmlns:a16="http://schemas.microsoft.com/office/drawing/2014/main" id="{C99F3A23-4E83-AA42-ACE0-C3F14A6A3CCB}"/>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721;p72">
                  <a:extLst>
                    <a:ext uri="{FF2B5EF4-FFF2-40B4-BE49-F238E27FC236}">
                      <a16:creationId xmlns:a16="http://schemas.microsoft.com/office/drawing/2014/main" id="{36EDF524-C08B-BA47-BCC2-F4F9DA6F0214}"/>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4722;p72">
                <a:extLst>
                  <a:ext uri="{FF2B5EF4-FFF2-40B4-BE49-F238E27FC236}">
                    <a16:creationId xmlns:a16="http://schemas.microsoft.com/office/drawing/2014/main" id="{976CF91D-A1BF-0E42-89BE-3256AE74BEAD}"/>
                  </a:ext>
                </a:extLst>
              </p:cNvPr>
              <p:cNvGrpSpPr/>
              <p:nvPr/>
            </p:nvGrpSpPr>
            <p:grpSpPr>
              <a:xfrm>
                <a:off x="5540755" y="3544829"/>
                <a:ext cx="37783" cy="32357"/>
                <a:chOff x="5540755" y="3544829"/>
                <a:chExt cx="37783" cy="32357"/>
              </a:xfrm>
              <a:grpFill/>
            </p:grpSpPr>
            <p:sp>
              <p:nvSpPr>
                <p:cNvPr id="784" name="Google Shape;4723;p72">
                  <a:extLst>
                    <a:ext uri="{FF2B5EF4-FFF2-40B4-BE49-F238E27FC236}">
                      <a16:creationId xmlns:a16="http://schemas.microsoft.com/office/drawing/2014/main" id="{4B925167-05B6-A845-B39E-3B9F39DFFE51}"/>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724;p72">
                  <a:extLst>
                    <a:ext uri="{FF2B5EF4-FFF2-40B4-BE49-F238E27FC236}">
                      <a16:creationId xmlns:a16="http://schemas.microsoft.com/office/drawing/2014/main" id="{951FB1D3-0D08-0046-B4AE-24309020858B}"/>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4725;p72">
                <a:extLst>
                  <a:ext uri="{FF2B5EF4-FFF2-40B4-BE49-F238E27FC236}">
                    <a16:creationId xmlns:a16="http://schemas.microsoft.com/office/drawing/2014/main" id="{E781E612-5C72-F24B-96F7-BBFD4F48887C}"/>
                  </a:ext>
                </a:extLst>
              </p:cNvPr>
              <p:cNvGrpSpPr/>
              <p:nvPr/>
            </p:nvGrpSpPr>
            <p:grpSpPr>
              <a:xfrm>
                <a:off x="5579293" y="3412107"/>
                <a:ext cx="37776" cy="32357"/>
                <a:chOff x="5579293" y="3412107"/>
                <a:chExt cx="37776" cy="32357"/>
              </a:xfrm>
              <a:grpFill/>
            </p:grpSpPr>
            <p:sp>
              <p:nvSpPr>
                <p:cNvPr id="782" name="Google Shape;4726;p72">
                  <a:extLst>
                    <a:ext uri="{FF2B5EF4-FFF2-40B4-BE49-F238E27FC236}">
                      <a16:creationId xmlns:a16="http://schemas.microsoft.com/office/drawing/2014/main" id="{3863F719-984B-5C49-B49F-4A94D480A602}"/>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727;p72">
                  <a:extLst>
                    <a:ext uri="{FF2B5EF4-FFF2-40B4-BE49-F238E27FC236}">
                      <a16:creationId xmlns:a16="http://schemas.microsoft.com/office/drawing/2014/main" id="{C2BB649D-217D-004A-A861-6183C1A930BC}"/>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4728;p72">
                <a:extLst>
                  <a:ext uri="{FF2B5EF4-FFF2-40B4-BE49-F238E27FC236}">
                    <a16:creationId xmlns:a16="http://schemas.microsoft.com/office/drawing/2014/main" id="{C3BD3066-319F-8B4E-B1A0-9CEB462CD0E5}"/>
                  </a:ext>
                </a:extLst>
              </p:cNvPr>
              <p:cNvGrpSpPr/>
              <p:nvPr/>
            </p:nvGrpSpPr>
            <p:grpSpPr>
              <a:xfrm>
                <a:off x="5801346" y="3284615"/>
                <a:ext cx="37783" cy="32357"/>
                <a:chOff x="5801346" y="3284615"/>
                <a:chExt cx="37783" cy="32357"/>
              </a:xfrm>
              <a:grpFill/>
            </p:grpSpPr>
            <p:sp>
              <p:nvSpPr>
                <p:cNvPr id="780" name="Google Shape;4729;p72">
                  <a:extLst>
                    <a:ext uri="{FF2B5EF4-FFF2-40B4-BE49-F238E27FC236}">
                      <a16:creationId xmlns:a16="http://schemas.microsoft.com/office/drawing/2014/main" id="{E0CDA268-B8BB-5F4F-ACF0-C0F6C77AB8B6}"/>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730;p72">
                  <a:extLst>
                    <a:ext uri="{FF2B5EF4-FFF2-40B4-BE49-F238E27FC236}">
                      <a16:creationId xmlns:a16="http://schemas.microsoft.com/office/drawing/2014/main" id="{50A64D82-1D84-2342-9336-C88AD9C211D5}"/>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4731;p72">
                <a:extLst>
                  <a:ext uri="{FF2B5EF4-FFF2-40B4-BE49-F238E27FC236}">
                    <a16:creationId xmlns:a16="http://schemas.microsoft.com/office/drawing/2014/main" id="{F8E0F117-DC70-044A-BD01-37056CDE161C}"/>
                  </a:ext>
                </a:extLst>
              </p:cNvPr>
              <p:cNvGrpSpPr/>
              <p:nvPr/>
            </p:nvGrpSpPr>
            <p:grpSpPr>
              <a:xfrm>
                <a:off x="5763578" y="3399067"/>
                <a:ext cx="37776" cy="32364"/>
                <a:chOff x="5763578" y="3399067"/>
                <a:chExt cx="37776" cy="32364"/>
              </a:xfrm>
              <a:grpFill/>
            </p:grpSpPr>
            <p:sp>
              <p:nvSpPr>
                <p:cNvPr id="778" name="Google Shape;4732;p72">
                  <a:extLst>
                    <a:ext uri="{FF2B5EF4-FFF2-40B4-BE49-F238E27FC236}">
                      <a16:creationId xmlns:a16="http://schemas.microsoft.com/office/drawing/2014/main" id="{75048591-8FA2-1F48-92C2-BF59AA45DE07}"/>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733;p72">
                  <a:extLst>
                    <a:ext uri="{FF2B5EF4-FFF2-40B4-BE49-F238E27FC236}">
                      <a16:creationId xmlns:a16="http://schemas.microsoft.com/office/drawing/2014/main" id="{7424E765-CB59-C54D-B1DB-BC90CB913EC4}"/>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4734;p72">
                <a:extLst>
                  <a:ext uri="{FF2B5EF4-FFF2-40B4-BE49-F238E27FC236}">
                    <a16:creationId xmlns:a16="http://schemas.microsoft.com/office/drawing/2014/main" id="{90A3DC0D-EA00-284B-9324-93A19FFE2C13}"/>
                  </a:ext>
                </a:extLst>
              </p:cNvPr>
              <p:cNvGrpSpPr/>
              <p:nvPr/>
            </p:nvGrpSpPr>
            <p:grpSpPr>
              <a:xfrm>
                <a:off x="5395858" y="3230952"/>
                <a:ext cx="37776" cy="32364"/>
                <a:chOff x="5395858" y="3230952"/>
                <a:chExt cx="37776" cy="32364"/>
              </a:xfrm>
              <a:grpFill/>
            </p:grpSpPr>
            <p:sp>
              <p:nvSpPr>
                <p:cNvPr id="776" name="Google Shape;4735;p72">
                  <a:extLst>
                    <a:ext uri="{FF2B5EF4-FFF2-40B4-BE49-F238E27FC236}">
                      <a16:creationId xmlns:a16="http://schemas.microsoft.com/office/drawing/2014/main" id="{792F3C87-B51B-CD43-B9E4-CCE7424250E0}"/>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736;p72">
                  <a:extLst>
                    <a:ext uri="{FF2B5EF4-FFF2-40B4-BE49-F238E27FC236}">
                      <a16:creationId xmlns:a16="http://schemas.microsoft.com/office/drawing/2014/main" id="{49D5EEE3-C8C0-3D40-88CF-25B1D2A5E157}"/>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4737;p72">
                <a:extLst>
                  <a:ext uri="{FF2B5EF4-FFF2-40B4-BE49-F238E27FC236}">
                    <a16:creationId xmlns:a16="http://schemas.microsoft.com/office/drawing/2014/main" id="{6772DE20-4CFD-DF4B-89B2-C662B4A70D17}"/>
                  </a:ext>
                </a:extLst>
              </p:cNvPr>
              <p:cNvGrpSpPr/>
              <p:nvPr/>
            </p:nvGrpSpPr>
            <p:grpSpPr>
              <a:xfrm>
                <a:off x="5264088" y="3188237"/>
                <a:ext cx="37776" cy="32357"/>
                <a:chOff x="5264088" y="3188237"/>
                <a:chExt cx="37776" cy="32357"/>
              </a:xfrm>
              <a:grpFill/>
            </p:grpSpPr>
            <p:sp>
              <p:nvSpPr>
                <p:cNvPr id="774" name="Google Shape;4738;p72">
                  <a:extLst>
                    <a:ext uri="{FF2B5EF4-FFF2-40B4-BE49-F238E27FC236}">
                      <a16:creationId xmlns:a16="http://schemas.microsoft.com/office/drawing/2014/main" id="{1B1A074E-AF40-C24D-BD4F-B0EB592AA886}"/>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739;p72">
                  <a:extLst>
                    <a:ext uri="{FF2B5EF4-FFF2-40B4-BE49-F238E27FC236}">
                      <a16:creationId xmlns:a16="http://schemas.microsoft.com/office/drawing/2014/main" id="{E3188670-32F3-C649-8FD3-8D4FDC4BCF36}"/>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4740;p72">
                <a:extLst>
                  <a:ext uri="{FF2B5EF4-FFF2-40B4-BE49-F238E27FC236}">
                    <a16:creationId xmlns:a16="http://schemas.microsoft.com/office/drawing/2014/main" id="{B1420867-CF50-7B4B-9DB9-27E031C9C27A}"/>
                  </a:ext>
                </a:extLst>
              </p:cNvPr>
              <p:cNvGrpSpPr/>
              <p:nvPr/>
            </p:nvGrpSpPr>
            <p:grpSpPr>
              <a:xfrm>
                <a:off x="5585758" y="3237425"/>
                <a:ext cx="37878" cy="32357"/>
                <a:chOff x="5585758" y="3237425"/>
                <a:chExt cx="37878" cy="32357"/>
              </a:xfrm>
              <a:grpFill/>
            </p:grpSpPr>
            <p:sp>
              <p:nvSpPr>
                <p:cNvPr id="772" name="Google Shape;4741;p72">
                  <a:extLst>
                    <a:ext uri="{FF2B5EF4-FFF2-40B4-BE49-F238E27FC236}">
                      <a16:creationId xmlns:a16="http://schemas.microsoft.com/office/drawing/2014/main" id="{E9D7E435-FD7C-F642-AD7F-571691E28857}"/>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742;p72">
                  <a:extLst>
                    <a:ext uri="{FF2B5EF4-FFF2-40B4-BE49-F238E27FC236}">
                      <a16:creationId xmlns:a16="http://schemas.microsoft.com/office/drawing/2014/main" id="{2D29AA46-A67B-A54A-9437-CF6DD364E79E}"/>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4743;p72">
                <a:extLst>
                  <a:ext uri="{FF2B5EF4-FFF2-40B4-BE49-F238E27FC236}">
                    <a16:creationId xmlns:a16="http://schemas.microsoft.com/office/drawing/2014/main" id="{1DDD3886-CCD0-3748-B86B-42A8304F587B}"/>
                  </a:ext>
                </a:extLst>
              </p:cNvPr>
              <p:cNvGrpSpPr/>
              <p:nvPr/>
            </p:nvGrpSpPr>
            <p:grpSpPr>
              <a:xfrm>
                <a:off x="4874196" y="3291088"/>
                <a:ext cx="37878" cy="32451"/>
                <a:chOff x="4874196" y="3291088"/>
                <a:chExt cx="37878" cy="32451"/>
              </a:xfrm>
              <a:grpFill/>
            </p:grpSpPr>
            <p:sp>
              <p:nvSpPr>
                <p:cNvPr id="770" name="Google Shape;4744;p72">
                  <a:extLst>
                    <a:ext uri="{FF2B5EF4-FFF2-40B4-BE49-F238E27FC236}">
                      <a16:creationId xmlns:a16="http://schemas.microsoft.com/office/drawing/2014/main" id="{42DBD5FF-A927-6849-808A-2FD7FE7038E4}"/>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745;p72">
                  <a:extLst>
                    <a:ext uri="{FF2B5EF4-FFF2-40B4-BE49-F238E27FC236}">
                      <a16:creationId xmlns:a16="http://schemas.microsoft.com/office/drawing/2014/main" id="{143082F8-C706-2E40-8D92-3BB20A5F25CA}"/>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4746;p72">
                <a:extLst>
                  <a:ext uri="{FF2B5EF4-FFF2-40B4-BE49-F238E27FC236}">
                    <a16:creationId xmlns:a16="http://schemas.microsoft.com/office/drawing/2014/main" id="{845127C9-7EE4-5643-A8DA-0197188A11E7}"/>
                  </a:ext>
                </a:extLst>
              </p:cNvPr>
              <p:cNvGrpSpPr/>
              <p:nvPr/>
            </p:nvGrpSpPr>
            <p:grpSpPr>
              <a:xfrm>
                <a:off x="5197770" y="3785466"/>
                <a:ext cx="37783" cy="32427"/>
                <a:chOff x="5197770" y="3785466"/>
                <a:chExt cx="37783" cy="32427"/>
              </a:xfrm>
              <a:grpFill/>
            </p:grpSpPr>
            <p:sp>
              <p:nvSpPr>
                <p:cNvPr id="768" name="Google Shape;4747;p72">
                  <a:extLst>
                    <a:ext uri="{FF2B5EF4-FFF2-40B4-BE49-F238E27FC236}">
                      <a16:creationId xmlns:a16="http://schemas.microsoft.com/office/drawing/2014/main" id="{0DE11FBA-328C-694E-B33D-400681E6B6D7}"/>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748;p72">
                  <a:extLst>
                    <a:ext uri="{FF2B5EF4-FFF2-40B4-BE49-F238E27FC236}">
                      <a16:creationId xmlns:a16="http://schemas.microsoft.com/office/drawing/2014/main" id="{25905E47-283C-7B4E-B1D8-F7E7749608C8}"/>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4749;p72">
                <a:extLst>
                  <a:ext uri="{FF2B5EF4-FFF2-40B4-BE49-F238E27FC236}">
                    <a16:creationId xmlns:a16="http://schemas.microsoft.com/office/drawing/2014/main" id="{2E76358F-478B-8646-A7D2-66EA2AD50E4A}"/>
                  </a:ext>
                </a:extLst>
              </p:cNvPr>
              <p:cNvGrpSpPr/>
              <p:nvPr/>
            </p:nvGrpSpPr>
            <p:grpSpPr>
              <a:xfrm>
                <a:off x="5177699" y="3492117"/>
                <a:ext cx="37776" cy="32357"/>
                <a:chOff x="5177699" y="3492117"/>
                <a:chExt cx="37776" cy="32357"/>
              </a:xfrm>
              <a:grpFill/>
            </p:grpSpPr>
            <p:sp>
              <p:nvSpPr>
                <p:cNvPr id="766" name="Google Shape;4750;p72">
                  <a:extLst>
                    <a:ext uri="{FF2B5EF4-FFF2-40B4-BE49-F238E27FC236}">
                      <a16:creationId xmlns:a16="http://schemas.microsoft.com/office/drawing/2014/main" id="{71690B62-5CA3-354C-9DCA-EF3B9CC5F417}"/>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4751;p72">
                  <a:extLst>
                    <a:ext uri="{FF2B5EF4-FFF2-40B4-BE49-F238E27FC236}">
                      <a16:creationId xmlns:a16="http://schemas.microsoft.com/office/drawing/2014/main" id="{BC5B2E3F-511A-D34E-9166-40BBE702701F}"/>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4752;p72">
                <a:extLst>
                  <a:ext uri="{FF2B5EF4-FFF2-40B4-BE49-F238E27FC236}">
                    <a16:creationId xmlns:a16="http://schemas.microsoft.com/office/drawing/2014/main" id="{D55D87EC-83D1-7246-BCEC-E2E0578659B4}"/>
                  </a:ext>
                </a:extLst>
              </p:cNvPr>
              <p:cNvGrpSpPr/>
              <p:nvPr/>
            </p:nvGrpSpPr>
            <p:grpSpPr>
              <a:xfrm>
                <a:off x="5349431" y="3622346"/>
                <a:ext cx="37870" cy="32380"/>
                <a:chOff x="5349431" y="3622346"/>
                <a:chExt cx="37870" cy="32380"/>
              </a:xfrm>
              <a:grpFill/>
            </p:grpSpPr>
            <p:sp>
              <p:nvSpPr>
                <p:cNvPr id="764" name="Google Shape;4753;p72">
                  <a:extLst>
                    <a:ext uri="{FF2B5EF4-FFF2-40B4-BE49-F238E27FC236}">
                      <a16:creationId xmlns:a16="http://schemas.microsoft.com/office/drawing/2014/main" id="{85D1EACE-7712-E245-8AD0-7BA366FBADD0}"/>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4754;p72">
                  <a:extLst>
                    <a:ext uri="{FF2B5EF4-FFF2-40B4-BE49-F238E27FC236}">
                      <a16:creationId xmlns:a16="http://schemas.microsoft.com/office/drawing/2014/main" id="{D86A2A76-434D-ED42-A5F4-633987931900}"/>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4755;p72">
                <a:extLst>
                  <a:ext uri="{FF2B5EF4-FFF2-40B4-BE49-F238E27FC236}">
                    <a16:creationId xmlns:a16="http://schemas.microsoft.com/office/drawing/2014/main" id="{6DE11FC4-C107-5443-AD32-A19CA5549A6D}"/>
                  </a:ext>
                </a:extLst>
              </p:cNvPr>
              <p:cNvGrpSpPr/>
              <p:nvPr/>
            </p:nvGrpSpPr>
            <p:grpSpPr>
              <a:xfrm>
                <a:off x="5068855" y="3563980"/>
                <a:ext cx="53954" cy="46223"/>
                <a:chOff x="5068855" y="3563980"/>
                <a:chExt cx="53954" cy="46223"/>
              </a:xfrm>
              <a:grpFill/>
            </p:grpSpPr>
            <p:sp>
              <p:nvSpPr>
                <p:cNvPr id="762" name="Google Shape;4756;p72">
                  <a:extLst>
                    <a:ext uri="{FF2B5EF4-FFF2-40B4-BE49-F238E27FC236}">
                      <a16:creationId xmlns:a16="http://schemas.microsoft.com/office/drawing/2014/main" id="{7DECD21C-ACFB-F346-B800-9A67C01383AD}"/>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4757;p72">
                  <a:extLst>
                    <a:ext uri="{FF2B5EF4-FFF2-40B4-BE49-F238E27FC236}">
                      <a16:creationId xmlns:a16="http://schemas.microsoft.com/office/drawing/2014/main" id="{6143A8FA-E1C8-7549-8306-CB015F85901B}"/>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4758;p72">
                <a:extLst>
                  <a:ext uri="{FF2B5EF4-FFF2-40B4-BE49-F238E27FC236}">
                    <a16:creationId xmlns:a16="http://schemas.microsoft.com/office/drawing/2014/main" id="{DA7D2B3A-DD5F-EB44-8EF5-C8C44E1A725C}"/>
                  </a:ext>
                </a:extLst>
              </p:cNvPr>
              <p:cNvGrpSpPr/>
              <p:nvPr/>
            </p:nvGrpSpPr>
            <p:grpSpPr>
              <a:xfrm>
                <a:off x="5037654" y="3392507"/>
                <a:ext cx="37870" cy="32451"/>
                <a:chOff x="5037654" y="3392507"/>
                <a:chExt cx="37870" cy="32451"/>
              </a:xfrm>
              <a:grpFill/>
            </p:grpSpPr>
            <p:sp>
              <p:nvSpPr>
                <p:cNvPr id="760" name="Google Shape;4759;p72">
                  <a:extLst>
                    <a:ext uri="{FF2B5EF4-FFF2-40B4-BE49-F238E27FC236}">
                      <a16:creationId xmlns:a16="http://schemas.microsoft.com/office/drawing/2014/main" id="{DB5AB195-3676-834A-BC50-ACAA21B97A8C}"/>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4760;p72">
                  <a:extLst>
                    <a:ext uri="{FF2B5EF4-FFF2-40B4-BE49-F238E27FC236}">
                      <a16:creationId xmlns:a16="http://schemas.microsoft.com/office/drawing/2014/main" id="{C4534DE6-624D-D84D-8F31-117D4ECDF81C}"/>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4761;p72">
                <a:extLst>
                  <a:ext uri="{FF2B5EF4-FFF2-40B4-BE49-F238E27FC236}">
                    <a16:creationId xmlns:a16="http://schemas.microsoft.com/office/drawing/2014/main" id="{2C1B4746-22DA-0440-AC9F-078076BDB038}"/>
                  </a:ext>
                </a:extLst>
              </p:cNvPr>
              <p:cNvGrpSpPr/>
              <p:nvPr/>
            </p:nvGrpSpPr>
            <p:grpSpPr>
              <a:xfrm>
                <a:off x="5456560" y="3368629"/>
                <a:ext cx="37870" cy="32451"/>
                <a:chOff x="5456560" y="3368629"/>
                <a:chExt cx="37870" cy="32451"/>
              </a:xfrm>
              <a:grpFill/>
            </p:grpSpPr>
            <p:sp>
              <p:nvSpPr>
                <p:cNvPr id="758" name="Google Shape;4762;p72">
                  <a:extLst>
                    <a:ext uri="{FF2B5EF4-FFF2-40B4-BE49-F238E27FC236}">
                      <a16:creationId xmlns:a16="http://schemas.microsoft.com/office/drawing/2014/main" id="{71F12D3B-7C14-B74F-ABB3-EAF2F0B35F77}"/>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4763;p72">
                  <a:extLst>
                    <a:ext uri="{FF2B5EF4-FFF2-40B4-BE49-F238E27FC236}">
                      <a16:creationId xmlns:a16="http://schemas.microsoft.com/office/drawing/2014/main" id="{90315865-F6B1-7E48-A72D-ACFAD31FA6EA}"/>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4764;p72">
                <a:extLst>
                  <a:ext uri="{FF2B5EF4-FFF2-40B4-BE49-F238E27FC236}">
                    <a16:creationId xmlns:a16="http://schemas.microsoft.com/office/drawing/2014/main" id="{4A302C44-F621-6F45-AC4C-CA6C9FFA09AB}"/>
                  </a:ext>
                </a:extLst>
              </p:cNvPr>
              <p:cNvGrpSpPr/>
              <p:nvPr/>
            </p:nvGrpSpPr>
            <p:grpSpPr>
              <a:xfrm>
                <a:off x="4755749" y="3501516"/>
                <a:ext cx="46246" cy="39608"/>
                <a:chOff x="4755749" y="3501516"/>
                <a:chExt cx="46246" cy="39608"/>
              </a:xfrm>
              <a:grpFill/>
            </p:grpSpPr>
            <p:sp>
              <p:nvSpPr>
                <p:cNvPr id="756" name="Google Shape;4765;p72">
                  <a:extLst>
                    <a:ext uri="{FF2B5EF4-FFF2-40B4-BE49-F238E27FC236}">
                      <a16:creationId xmlns:a16="http://schemas.microsoft.com/office/drawing/2014/main" id="{14EB452B-62A6-E643-9C52-7A5E3D1242D1}"/>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4766;p72">
                  <a:extLst>
                    <a:ext uri="{FF2B5EF4-FFF2-40B4-BE49-F238E27FC236}">
                      <a16:creationId xmlns:a16="http://schemas.microsoft.com/office/drawing/2014/main" id="{180D4922-4C6D-E545-A0A4-C97FCEDB30FB}"/>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4767;p72">
                <a:extLst>
                  <a:ext uri="{FF2B5EF4-FFF2-40B4-BE49-F238E27FC236}">
                    <a16:creationId xmlns:a16="http://schemas.microsoft.com/office/drawing/2014/main" id="{7C523C25-63E1-CD43-8FF5-567BC52AF40E}"/>
                  </a:ext>
                </a:extLst>
              </p:cNvPr>
              <p:cNvGrpSpPr/>
              <p:nvPr/>
            </p:nvGrpSpPr>
            <p:grpSpPr>
              <a:xfrm>
                <a:off x="4681346" y="3485582"/>
                <a:ext cx="37783" cy="32427"/>
                <a:chOff x="4681346" y="3485582"/>
                <a:chExt cx="37783" cy="32427"/>
              </a:xfrm>
              <a:grpFill/>
            </p:grpSpPr>
            <p:sp>
              <p:nvSpPr>
                <p:cNvPr id="754" name="Google Shape;4768;p72">
                  <a:extLst>
                    <a:ext uri="{FF2B5EF4-FFF2-40B4-BE49-F238E27FC236}">
                      <a16:creationId xmlns:a16="http://schemas.microsoft.com/office/drawing/2014/main" id="{C7A05FE7-9FBC-4443-BB97-AC1AD9F22565}"/>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4769;p72">
                  <a:extLst>
                    <a:ext uri="{FF2B5EF4-FFF2-40B4-BE49-F238E27FC236}">
                      <a16:creationId xmlns:a16="http://schemas.microsoft.com/office/drawing/2014/main" id="{B91BB660-262D-404A-9C83-8FB4A080D17F}"/>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4770;p72">
                <a:extLst>
                  <a:ext uri="{FF2B5EF4-FFF2-40B4-BE49-F238E27FC236}">
                    <a16:creationId xmlns:a16="http://schemas.microsoft.com/office/drawing/2014/main" id="{08B30059-6B9D-214D-9D61-A872E533A7F0}"/>
                  </a:ext>
                </a:extLst>
              </p:cNvPr>
              <p:cNvGrpSpPr/>
              <p:nvPr/>
            </p:nvGrpSpPr>
            <p:grpSpPr>
              <a:xfrm>
                <a:off x="4767067" y="3291088"/>
                <a:ext cx="37878" cy="32451"/>
                <a:chOff x="4767067" y="3291088"/>
                <a:chExt cx="37878" cy="32451"/>
              </a:xfrm>
              <a:grpFill/>
            </p:grpSpPr>
            <p:sp>
              <p:nvSpPr>
                <p:cNvPr id="752" name="Google Shape;4771;p72">
                  <a:extLst>
                    <a:ext uri="{FF2B5EF4-FFF2-40B4-BE49-F238E27FC236}">
                      <a16:creationId xmlns:a16="http://schemas.microsoft.com/office/drawing/2014/main" id="{F15F20E4-EF01-7D42-ADA1-DC5BD4561705}"/>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4772;p72">
                  <a:extLst>
                    <a:ext uri="{FF2B5EF4-FFF2-40B4-BE49-F238E27FC236}">
                      <a16:creationId xmlns:a16="http://schemas.microsoft.com/office/drawing/2014/main" id="{0B4E527F-F08B-414E-869D-8FDFD33B8649}"/>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4773;p72">
                <a:extLst>
                  <a:ext uri="{FF2B5EF4-FFF2-40B4-BE49-F238E27FC236}">
                    <a16:creationId xmlns:a16="http://schemas.microsoft.com/office/drawing/2014/main" id="{6D7E6A15-9CB0-FA46-B307-E6D7CBFED2EF}"/>
                  </a:ext>
                </a:extLst>
              </p:cNvPr>
              <p:cNvGrpSpPr/>
              <p:nvPr/>
            </p:nvGrpSpPr>
            <p:grpSpPr>
              <a:xfrm>
                <a:off x="4687819" y="3405539"/>
                <a:ext cx="37776" cy="32451"/>
                <a:chOff x="4687819" y="3405539"/>
                <a:chExt cx="37776" cy="32451"/>
              </a:xfrm>
              <a:grpFill/>
            </p:grpSpPr>
            <p:sp>
              <p:nvSpPr>
                <p:cNvPr id="750" name="Google Shape;4774;p72">
                  <a:extLst>
                    <a:ext uri="{FF2B5EF4-FFF2-40B4-BE49-F238E27FC236}">
                      <a16:creationId xmlns:a16="http://schemas.microsoft.com/office/drawing/2014/main" id="{1669CE02-6E17-9949-9AB2-92197034F0C9}"/>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4775;p72">
                  <a:extLst>
                    <a:ext uri="{FF2B5EF4-FFF2-40B4-BE49-F238E27FC236}">
                      <a16:creationId xmlns:a16="http://schemas.microsoft.com/office/drawing/2014/main" id="{C50B72E1-6677-CB4A-8B32-92921EF1899E}"/>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4776;p72">
                <a:extLst>
                  <a:ext uri="{FF2B5EF4-FFF2-40B4-BE49-F238E27FC236}">
                    <a16:creationId xmlns:a16="http://schemas.microsoft.com/office/drawing/2014/main" id="{027B3648-FC31-B448-BC66-3BF211EB0864}"/>
                  </a:ext>
                </a:extLst>
              </p:cNvPr>
              <p:cNvGrpSpPr/>
              <p:nvPr/>
            </p:nvGrpSpPr>
            <p:grpSpPr>
              <a:xfrm>
                <a:off x="4923101" y="3444809"/>
                <a:ext cx="52813" cy="45318"/>
                <a:chOff x="4923101" y="3444809"/>
                <a:chExt cx="52813" cy="45318"/>
              </a:xfrm>
              <a:grpFill/>
            </p:grpSpPr>
            <p:sp>
              <p:nvSpPr>
                <p:cNvPr id="748" name="Google Shape;4777;p72">
                  <a:extLst>
                    <a:ext uri="{FF2B5EF4-FFF2-40B4-BE49-F238E27FC236}">
                      <a16:creationId xmlns:a16="http://schemas.microsoft.com/office/drawing/2014/main" id="{48CD6F2F-E2F6-C446-A7D1-D4F7EC1ACB12}"/>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4778;p72">
                  <a:extLst>
                    <a:ext uri="{FF2B5EF4-FFF2-40B4-BE49-F238E27FC236}">
                      <a16:creationId xmlns:a16="http://schemas.microsoft.com/office/drawing/2014/main" id="{BEA11E79-094C-314A-8368-37B4F4A507EF}"/>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4779;p72">
                <a:extLst>
                  <a:ext uri="{FF2B5EF4-FFF2-40B4-BE49-F238E27FC236}">
                    <a16:creationId xmlns:a16="http://schemas.microsoft.com/office/drawing/2014/main" id="{D941BB74-EE74-944E-9DA4-A5AEFA5CEE66}"/>
                  </a:ext>
                </a:extLst>
              </p:cNvPr>
              <p:cNvGrpSpPr/>
              <p:nvPr/>
            </p:nvGrpSpPr>
            <p:grpSpPr>
              <a:xfrm>
                <a:off x="4846040" y="3654750"/>
                <a:ext cx="31405" cy="26993"/>
                <a:chOff x="4846040" y="3654750"/>
                <a:chExt cx="31405" cy="26993"/>
              </a:xfrm>
              <a:grpFill/>
            </p:grpSpPr>
            <p:sp>
              <p:nvSpPr>
                <p:cNvPr id="746" name="Google Shape;4780;p72">
                  <a:extLst>
                    <a:ext uri="{FF2B5EF4-FFF2-40B4-BE49-F238E27FC236}">
                      <a16:creationId xmlns:a16="http://schemas.microsoft.com/office/drawing/2014/main" id="{FA3EE90B-5526-7D44-9C62-466B72A5D0D5}"/>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4781;p72">
                  <a:extLst>
                    <a:ext uri="{FF2B5EF4-FFF2-40B4-BE49-F238E27FC236}">
                      <a16:creationId xmlns:a16="http://schemas.microsoft.com/office/drawing/2014/main" id="{A811ED9E-00D4-5645-B83A-B3AD2DE29CC4}"/>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4782;p72">
                <a:extLst>
                  <a:ext uri="{FF2B5EF4-FFF2-40B4-BE49-F238E27FC236}">
                    <a16:creationId xmlns:a16="http://schemas.microsoft.com/office/drawing/2014/main" id="{4704D4B2-27D6-334B-8BC1-A65EC46C4769}"/>
                  </a:ext>
                </a:extLst>
              </p:cNvPr>
              <p:cNvGrpSpPr/>
              <p:nvPr/>
            </p:nvGrpSpPr>
            <p:grpSpPr>
              <a:xfrm>
                <a:off x="4925673" y="3691700"/>
                <a:ext cx="40253" cy="34472"/>
                <a:chOff x="4925673" y="3691700"/>
                <a:chExt cx="40253" cy="34472"/>
              </a:xfrm>
              <a:grpFill/>
            </p:grpSpPr>
            <p:sp>
              <p:nvSpPr>
                <p:cNvPr id="744" name="Google Shape;4783;p72">
                  <a:extLst>
                    <a:ext uri="{FF2B5EF4-FFF2-40B4-BE49-F238E27FC236}">
                      <a16:creationId xmlns:a16="http://schemas.microsoft.com/office/drawing/2014/main" id="{E609F681-DE73-1A49-89F5-D0729D771888}"/>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4784;p72">
                  <a:extLst>
                    <a:ext uri="{FF2B5EF4-FFF2-40B4-BE49-F238E27FC236}">
                      <a16:creationId xmlns:a16="http://schemas.microsoft.com/office/drawing/2014/main" id="{83070943-1BDE-8B48-B317-AA4617441A05}"/>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4785;p72">
                <a:extLst>
                  <a:ext uri="{FF2B5EF4-FFF2-40B4-BE49-F238E27FC236}">
                    <a16:creationId xmlns:a16="http://schemas.microsoft.com/office/drawing/2014/main" id="{139863A8-3406-4045-BCD2-63AEBECEF1A4}"/>
                  </a:ext>
                </a:extLst>
              </p:cNvPr>
              <p:cNvGrpSpPr/>
              <p:nvPr/>
            </p:nvGrpSpPr>
            <p:grpSpPr>
              <a:xfrm>
                <a:off x="4894653" y="3740848"/>
                <a:ext cx="31405" cy="26906"/>
                <a:chOff x="4894653" y="3740848"/>
                <a:chExt cx="31405" cy="26906"/>
              </a:xfrm>
              <a:grpFill/>
            </p:grpSpPr>
            <p:sp>
              <p:nvSpPr>
                <p:cNvPr id="742" name="Google Shape;4786;p72">
                  <a:extLst>
                    <a:ext uri="{FF2B5EF4-FFF2-40B4-BE49-F238E27FC236}">
                      <a16:creationId xmlns:a16="http://schemas.microsoft.com/office/drawing/2014/main" id="{74B89685-9D42-3142-B1F3-E4C4AE3660E4}"/>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4787;p72">
                  <a:extLst>
                    <a:ext uri="{FF2B5EF4-FFF2-40B4-BE49-F238E27FC236}">
                      <a16:creationId xmlns:a16="http://schemas.microsoft.com/office/drawing/2014/main" id="{F9E0AC48-929E-DD40-A930-8A08C097366D}"/>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4788;p72">
                <a:extLst>
                  <a:ext uri="{FF2B5EF4-FFF2-40B4-BE49-F238E27FC236}">
                    <a16:creationId xmlns:a16="http://schemas.microsoft.com/office/drawing/2014/main" id="{71DD9450-FA98-EC4F-A436-839B45B45633}"/>
                  </a:ext>
                </a:extLst>
              </p:cNvPr>
              <p:cNvGrpSpPr/>
              <p:nvPr/>
            </p:nvGrpSpPr>
            <p:grpSpPr>
              <a:xfrm>
                <a:off x="4962300" y="3696348"/>
                <a:ext cx="38255" cy="32773"/>
                <a:chOff x="4962300" y="3696348"/>
                <a:chExt cx="38255" cy="32773"/>
              </a:xfrm>
              <a:grpFill/>
            </p:grpSpPr>
            <p:sp>
              <p:nvSpPr>
                <p:cNvPr id="740" name="Google Shape;4789;p72">
                  <a:extLst>
                    <a:ext uri="{FF2B5EF4-FFF2-40B4-BE49-F238E27FC236}">
                      <a16:creationId xmlns:a16="http://schemas.microsoft.com/office/drawing/2014/main" id="{566896FD-E05B-4743-8F76-FB88D9DA17B6}"/>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4790;p72">
                  <a:extLst>
                    <a:ext uri="{FF2B5EF4-FFF2-40B4-BE49-F238E27FC236}">
                      <a16:creationId xmlns:a16="http://schemas.microsoft.com/office/drawing/2014/main" id="{B18E9FC0-E7B5-6142-AA57-683D5E10A1B8}"/>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4791;p72">
                <a:extLst>
                  <a:ext uri="{FF2B5EF4-FFF2-40B4-BE49-F238E27FC236}">
                    <a16:creationId xmlns:a16="http://schemas.microsoft.com/office/drawing/2014/main" id="{E4246195-9163-6D46-8E1D-0F4B78CEF409}"/>
                  </a:ext>
                </a:extLst>
              </p:cNvPr>
              <p:cNvGrpSpPr/>
              <p:nvPr/>
            </p:nvGrpSpPr>
            <p:grpSpPr>
              <a:xfrm>
                <a:off x="4980185" y="3743349"/>
                <a:ext cx="31499" cy="26969"/>
                <a:chOff x="4980185" y="3743349"/>
                <a:chExt cx="31499" cy="26969"/>
              </a:xfrm>
              <a:grpFill/>
            </p:grpSpPr>
            <p:sp>
              <p:nvSpPr>
                <p:cNvPr id="738" name="Google Shape;4792;p72">
                  <a:extLst>
                    <a:ext uri="{FF2B5EF4-FFF2-40B4-BE49-F238E27FC236}">
                      <a16:creationId xmlns:a16="http://schemas.microsoft.com/office/drawing/2014/main" id="{93109EC0-E381-2342-BC91-FC0284A2840C}"/>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4793;p72">
                  <a:extLst>
                    <a:ext uri="{FF2B5EF4-FFF2-40B4-BE49-F238E27FC236}">
                      <a16:creationId xmlns:a16="http://schemas.microsoft.com/office/drawing/2014/main" id="{0D62A5B3-DD56-2E41-B105-03AE70C67257}"/>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4794;p72">
                <a:extLst>
                  <a:ext uri="{FF2B5EF4-FFF2-40B4-BE49-F238E27FC236}">
                    <a16:creationId xmlns:a16="http://schemas.microsoft.com/office/drawing/2014/main" id="{290059CD-02DA-8C42-9FE4-957D95D038A9}"/>
                  </a:ext>
                </a:extLst>
              </p:cNvPr>
              <p:cNvGrpSpPr/>
              <p:nvPr/>
            </p:nvGrpSpPr>
            <p:grpSpPr>
              <a:xfrm>
                <a:off x="5013768" y="3734312"/>
                <a:ext cx="31499" cy="26969"/>
                <a:chOff x="5013768" y="3734312"/>
                <a:chExt cx="31499" cy="26969"/>
              </a:xfrm>
              <a:grpFill/>
            </p:grpSpPr>
            <p:sp>
              <p:nvSpPr>
                <p:cNvPr id="736" name="Google Shape;4795;p72">
                  <a:extLst>
                    <a:ext uri="{FF2B5EF4-FFF2-40B4-BE49-F238E27FC236}">
                      <a16:creationId xmlns:a16="http://schemas.microsoft.com/office/drawing/2014/main" id="{1B852B85-BF50-4144-8AFE-EF3A82DBD30E}"/>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4796;p72">
                  <a:extLst>
                    <a:ext uri="{FF2B5EF4-FFF2-40B4-BE49-F238E27FC236}">
                      <a16:creationId xmlns:a16="http://schemas.microsoft.com/office/drawing/2014/main" id="{E86DCFF8-061F-0245-83A2-2B6D3335BDCE}"/>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4797;p72">
                <a:extLst>
                  <a:ext uri="{FF2B5EF4-FFF2-40B4-BE49-F238E27FC236}">
                    <a16:creationId xmlns:a16="http://schemas.microsoft.com/office/drawing/2014/main" id="{BAE5CA73-FC3E-DB4C-904B-DAADB92B2460}"/>
                  </a:ext>
                </a:extLst>
              </p:cNvPr>
              <p:cNvGrpSpPr/>
              <p:nvPr/>
            </p:nvGrpSpPr>
            <p:grpSpPr>
              <a:xfrm>
                <a:off x="5036703" y="3764545"/>
                <a:ext cx="31499" cy="26898"/>
                <a:chOff x="5036703" y="3764545"/>
                <a:chExt cx="31499" cy="26898"/>
              </a:xfrm>
              <a:grpFill/>
            </p:grpSpPr>
            <p:sp>
              <p:nvSpPr>
                <p:cNvPr id="734" name="Google Shape;4798;p72">
                  <a:extLst>
                    <a:ext uri="{FF2B5EF4-FFF2-40B4-BE49-F238E27FC236}">
                      <a16:creationId xmlns:a16="http://schemas.microsoft.com/office/drawing/2014/main" id="{04A380D3-712A-E041-ACA4-9270C1272E39}"/>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4799;p72">
                  <a:extLst>
                    <a:ext uri="{FF2B5EF4-FFF2-40B4-BE49-F238E27FC236}">
                      <a16:creationId xmlns:a16="http://schemas.microsoft.com/office/drawing/2014/main" id="{0A1FA8E4-714C-1E4B-9B5F-4D729A449079}"/>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4800;p72">
                <a:extLst>
                  <a:ext uri="{FF2B5EF4-FFF2-40B4-BE49-F238E27FC236}">
                    <a16:creationId xmlns:a16="http://schemas.microsoft.com/office/drawing/2014/main" id="{F651AA71-3D63-0341-87E8-2AC8F6459BCA}"/>
                  </a:ext>
                </a:extLst>
              </p:cNvPr>
              <p:cNvGrpSpPr/>
              <p:nvPr/>
            </p:nvGrpSpPr>
            <p:grpSpPr>
              <a:xfrm>
                <a:off x="4953546" y="3768352"/>
                <a:ext cx="31405" cy="26898"/>
                <a:chOff x="4953546" y="3768352"/>
                <a:chExt cx="31405" cy="26898"/>
              </a:xfrm>
              <a:grpFill/>
            </p:grpSpPr>
            <p:sp>
              <p:nvSpPr>
                <p:cNvPr id="732" name="Google Shape;4801;p72">
                  <a:extLst>
                    <a:ext uri="{FF2B5EF4-FFF2-40B4-BE49-F238E27FC236}">
                      <a16:creationId xmlns:a16="http://schemas.microsoft.com/office/drawing/2014/main" id="{35A299A3-3D3E-794A-B25E-F2B75A55F6C1}"/>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4802;p72">
                  <a:extLst>
                    <a:ext uri="{FF2B5EF4-FFF2-40B4-BE49-F238E27FC236}">
                      <a16:creationId xmlns:a16="http://schemas.microsoft.com/office/drawing/2014/main" id="{F033A7FD-3B10-1B4A-932D-4B905B111DA0}"/>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4803;p72">
                <a:extLst>
                  <a:ext uri="{FF2B5EF4-FFF2-40B4-BE49-F238E27FC236}">
                    <a16:creationId xmlns:a16="http://schemas.microsoft.com/office/drawing/2014/main" id="{A2858179-6900-5949-A0A4-5D5103B89383}"/>
                  </a:ext>
                </a:extLst>
              </p:cNvPr>
              <p:cNvGrpSpPr/>
              <p:nvPr/>
            </p:nvGrpSpPr>
            <p:grpSpPr>
              <a:xfrm>
                <a:off x="4964770" y="3814016"/>
                <a:ext cx="31499" cy="26993"/>
                <a:chOff x="4964770" y="3814016"/>
                <a:chExt cx="31499" cy="26993"/>
              </a:xfrm>
              <a:grpFill/>
            </p:grpSpPr>
            <p:sp>
              <p:nvSpPr>
                <p:cNvPr id="730" name="Google Shape;4804;p72">
                  <a:extLst>
                    <a:ext uri="{FF2B5EF4-FFF2-40B4-BE49-F238E27FC236}">
                      <a16:creationId xmlns:a16="http://schemas.microsoft.com/office/drawing/2014/main" id="{C769BBFB-8148-C047-925C-9360217D9F89}"/>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4805;p72">
                  <a:extLst>
                    <a:ext uri="{FF2B5EF4-FFF2-40B4-BE49-F238E27FC236}">
                      <a16:creationId xmlns:a16="http://schemas.microsoft.com/office/drawing/2014/main" id="{72910E2E-EF00-CB41-BF0B-4CD1A88C3413}"/>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4806;p72">
                <a:extLst>
                  <a:ext uri="{FF2B5EF4-FFF2-40B4-BE49-F238E27FC236}">
                    <a16:creationId xmlns:a16="http://schemas.microsoft.com/office/drawing/2014/main" id="{6B8A0F31-07E2-0E4C-BC10-8E271A1BF437}"/>
                  </a:ext>
                </a:extLst>
              </p:cNvPr>
              <p:cNvGrpSpPr/>
              <p:nvPr/>
            </p:nvGrpSpPr>
            <p:grpSpPr>
              <a:xfrm>
                <a:off x="4923290" y="3800504"/>
                <a:ext cx="31468" cy="26898"/>
                <a:chOff x="4923290" y="3800504"/>
                <a:chExt cx="31468" cy="26898"/>
              </a:xfrm>
              <a:grpFill/>
            </p:grpSpPr>
            <p:sp>
              <p:nvSpPr>
                <p:cNvPr id="728" name="Google Shape;4807;p72">
                  <a:extLst>
                    <a:ext uri="{FF2B5EF4-FFF2-40B4-BE49-F238E27FC236}">
                      <a16:creationId xmlns:a16="http://schemas.microsoft.com/office/drawing/2014/main" id="{FEF1390B-44B6-9B49-ACE2-C58AABADEBDD}"/>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4808;p72">
                  <a:extLst>
                    <a:ext uri="{FF2B5EF4-FFF2-40B4-BE49-F238E27FC236}">
                      <a16:creationId xmlns:a16="http://schemas.microsoft.com/office/drawing/2014/main" id="{349596F8-3757-0C48-98A9-FF512594E7D3}"/>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4809;p72">
                <a:extLst>
                  <a:ext uri="{FF2B5EF4-FFF2-40B4-BE49-F238E27FC236}">
                    <a16:creationId xmlns:a16="http://schemas.microsoft.com/office/drawing/2014/main" id="{DD2AD9B0-B0F5-AD40-8437-7B589F76CCE3}"/>
                  </a:ext>
                </a:extLst>
              </p:cNvPr>
              <p:cNvGrpSpPr/>
              <p:nvPr/>
            </p:nvGrpSpPr>
            <p:grpSpPr>
              <a:xfrm>
                <a:off x="5108534" y="3650943"/>
                <a:ext cx="31405" cy="26993"/>
                <a:chOff x="5108534" y="3650943"/>
                <a:chExt cx="31405" cy="26993"/>
              </a:xfrm>
              <a:grpFill/>
            </p:grpSpPr>
            <p:sp>
              <p:nvSpPr>
                <p:cNvPr id="726" name="Google Shape;4810;p72">
                  <a:extLst>
                    <a:ext uri="{FF2B5EF4-FFF2-40B4-BE49-F238E27FC236}">
                      <a16:creationId xmlns:a16="http://schemas.microsoft.com/office/drawing/2014/main" id="{211A0C41-F532-2E47-984D-109C10FFFF58}"/>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4811;p72">
                  <a:extLst>
                    <a:ext uri="{FF2B5EF4-FFF2-40B4-BE49-F238E27FC236}">
                      <a16:creationId xmlns:a16="http://schemas.microsoft.com/office/drawing/2014/main" id="{8C4AC209-902A-E941-B227-940C8E3A3BCB}"/>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4812;p72">
                <a:extLst>
                  <a:ext uri="{FF2B5EF4-FFF2-40B4-BE49-F238E27FC236}">
                    <a16:creationId xmlns:a16="http://schemas.microsoft.com/office/drawing/2014/main" id="{C979A234-E4E1-2045-A36E-BCDB94106CF0}"/>
                  </a:ext>
                </a:extLst>
              </p:cNvPr>
              <p:cNvGrpSpPr/>
              <p:nvPr/>
            </p:nvGrpSpPr>
            <p:grpSpPr>
              <a:xfrm>
                <a:off x="5119380" y="3760739"/>
                <a:ext cx="31499" cy="26993"/>
                <a:chOff x="5119380" y="3760739"/>
                <a:chExt cx="31499" cy="26993"/>
              </a:xfrm>
              <a:grpFill/>
            </p:grpSpPr>
            <p:sp>
              <p:nvSpPr>
                <p:cNvPr id="724" name="Google Shape;4813;p72">
                  <a:extLst>
                    <a:ext uri="{FF2B5EF4-FFF2-40B4-BE49-F238E27FC236}">
                      <a16:creationId xmlns:a16="http://schemas.microsoft.com/office/drawing/2014/main" id="{2FC44F0E-502A-0F40-8AD1-92A7C0985F8C}"/>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4814;p72">
                  <a:extLst>
                    <a:ext uri="{FF2B5EF4-FFF2-40B4-BE49-F238E27FC236}">
                      <a16:creationId xmlns:a16="http://schemas.microsoft.com/office/drawing/2014/main" id="{3520EC0C-79FD-BD45-B6F2-BE5C0E676769}"/>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4815;p72">
                <a:extLst>
                  <a:ext uri="{FF2B5EF4-FFF2-40B4-BE49-F238E27FC236}">
                    <a16:creationId xmlns:a16="http://schemas.microsoft.com/office/drawing/2014/main" id="{4A88EB9F-506D-BA45-9D1E-654C2BD7E36D}"/>
                  </a:ext>
                </a:extLst>
              </p:cNvPr>
              <p:cNvGrpSpPr/>
              <p:nvPr/>
            </p:nvGrpSpPr>
            <p:grpSpPr>
              <a:xfrm>
                <a:off x="5119380" y="3788235"/>
                <a:ext cx="31499" cy="26993"/>
                <a:chOff x="5119380" y="3788235"/>
                <a:chExt cx="31499" cy="26993"/>
              </a:xfrm>
              <a:grpFill/>
            </p:grpSpPr>
            <p:sp>
              <p:nvSpPr>
                <p:cNvPr id="722" name="Google Shape;4816;p72">
                  <a:extLst>
                    <a:ext uri="{FF2B5EF4-FFF2-40B4-BE49-F238E27FC236}">
                      <a16:creationId xmlns:a16="http://schemas.microsoft.com/office/drawing/2014/main" id="{2831B21C-0009-E349-9FD6-F3485EB5CF26}"/>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4817;p72">
                  <a:extLst>
                    <a:ext uri="{FF2B5EF4-FFF2-40B4-BE49-F238E27FC236}">
                      <a16:creationId xmlns:a16="http://schemas.microsoft.com/office/drawing/2014/main" id="{1938356A-5A46-E840-9CED-CD5FD45B4C78}"/>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4818;p72">
                <a:extLst>
                  <a:ext uri="{FF2B5EF4-FFF2-40B4-BE49-F238E27FC236}">
                    <a16:creationId xmlns:a16="http://schemas.microsoft.com/office/drawing/2014/main" id="{6A280C11-AE40-D44B-ADC4-6627DB1F9053}"/>
                  </a:ext>
                </a:extLst>
              </p:cNvPr>
              <p:cNvGrpSpPr/>
              <p:nvPr/>
            </p:nvGrpSpPr>
            <p:grpSpPr>
              <a:xfrm>
                <a:off x="5158005" y="3875284"/>
                <a:ext cx="31405" cy="27001"/>
                <a:chOff x="5158005" y="3875284"/>
                <a:chExt cx="31405" cy="27001"/>
              </a:xfrm>
              <a:grpFill/>
            </p:grpSpPr>
            <p:sp>
              <p:nvSpPr>
                <p:cNvPr id="720" name="Google Shape;4819;p72">
                  <a:extLst>
                    <a:ext uri="{FF2B5EF4-FFF2-40B4-BE49-F238E27FC236}">
                      <a16:creationId xmlns:a16="http://schemas.microsoft.com/office/drawing/2014/main" id="{17A315B9-D2D8-BD41-9DDB-E23BA24D887D}"/>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4820;p72">
                  <a:extLst>
                    <a:ext uri="{FF2B5EF4-FFF2-40B4-BE49-F238E27FC236}">
                      <a16:creationId xmlns:a16="http://schemas.microsoft.com/office/drawing/2014/main" id="{237EB764-0F1E-EA41-9F2F-E5F0EFC288CF}"/>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4821;p72">
                <a:extLst>
                  <a:ext uri="{FF2B5EF4-FFF2-40B4-BE49-F238E27FC236}">
                    <a16:creationId xmlns:a16="http://schemas.microsoft.com/office/drawing/2014/main" id="{2524DD90-86A5-F144-9A1A-AE94CB81265D}"/>
                  </a:ext>
                </a:extLst>
              </p:cNvPr>
              <p:cNvGrpSpPr/>
              <p:nvPr/>
            </p:nvGrpSpPr>
            <p:grpSpPr>
              <a:xfrm>
                <a:off x="5233163" y="3764545"/>
                <a:ext cx="31499" cy="26898"/>
                <a:chOff x="5233163" y="3764545"/>
                <a:chExt cx="31499" cy="26898"/>
              </a:xfrm>
              <a:grpFill/>
            </p:grpSpPr>
            <p:sp>
              <p:nvSpPr>
                <p:cNvPr id="718" name="Google Shape;4822;p72">
                  <a:extLst>
                    <a:ext uri="{FF2B5EF4-FFF2-40B4-BE49-F238E27FC236}">
                      <a16:creationId xmlns:a16="http://schemas.microsoft.com/office/drawing/2014/main" id="{BD332C5B-7B10-484E-B76F-AAC9FFC21D1E}"/>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4823;p72">
                  <a:extLst>
                    <a:ext uri="{FF2B5EF4-FFF2-40B4-BE49-F238E27FC236}">
                      <a16:creationId xmlns:a16="http://schemas.microsoft.com/office/drawing/2014/main" id="{BB2E3095-E5BC-C64D-B3F2-428B1BD1BB95}"/>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4824;p72">
                <a:extLst>
                  <a:ext uri="{FF2B5EF4-FFF2-40B4-BE49-F238E27FC236}">
                    <a16:creationId xmlns:a16="http://schemas.microsoft.com/office/drawing/2014/main" id="{FC6075B4-4B1B-BB41-B215-8BF0422240CA}"/>
                  </a:ext>
                </a:extLst>
              </p:cNvPr>
              <p:cNvGrpSpPr/>
              <p:nvPr/>
            </p:nvGrpSpPr>
            <p:grpSpPr>
              <a:xfrm>
                <a:off x="5276168" y="3805545"/>
                <a:ext cx="31499" cy="26906"/>
                <a:chOff x="5276168" y="3805545"/>
                <a:chExt cx="31499" cy="26906"/>
              </a:xfrm>
              <a:grpFill/>
            </p:grpSpPr>
            <p:sp>
              <p:nvSpPr>
                <p:cNvPr id="716" name="Google Shape;4825;p72">
                  <a:extLst>
                    <a:ext uri="{FF2B5EF4-FFF2-40B4-BE49-F238E27FC236}">
                      <a16:creationId xmlns:a16="http://schemas.microsoft.com/office/drawing/2014/main" id="{E2F2976A-598D-ED45-8255-330F09B7A578}"/>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4826;p72">
                  <a:extLst>
                    <a:ext uri="{FF2B5EF4-FFF2-40B4-BE49-F238E27FC236}">
                      <a16:creationId xmlns:a16="http://schemas.microsoft.com/office/drawing/2014/main" id="{5BAC7C75-1259-524C-AD15-7F710B84FFE0}"/>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4827;p72">
                <a:extLst>
                  <a:ext uri="{FF2B5EF4-FFF2-40B4-BE49-F238E27FC236}">
                    <a16:creationId xmlns:a16="http://schemas.microsoft.com/office/drawing/2014/main" id="{94C0D86A-9846-9747-B346-0294F135F520}"/>
                  </a:ext>
                </a:extLst>
              </p:cNvPr>
              <p:cNvGrpSpPr/>
              <p:nvPr/>
            </p:nvGrpSpPr>
            <p:grpSpPr>
              <a:xfrm>
                <a:off x="5294053" y="3851933"/>
                <a:ext cx="31405" cy="26945"/>
                <a:chOff x="5294053" y="3851933"/>
                <a:chExt cx="31405" cy="26945"/>
              </a:xfrm>
              <a:grpFill/>
            </p:grpSpPr>
            <p:sp>
              <p:nvSpPr>
                <p:cNvPr id="714" name="Google Shape;4828;p72">
                  <a:extLst>
                    <a:ext uri="{FF2B5EF4-FFF2-40B4-BE49-F238E27FC236}">
                      <a16:creationId xmlns:a16="http://schemas.microsoft.com/office/drawing/2014/main" id="{2A5147CA-3AAA-0C4E-A555-602EF1BB0200}"/>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4829;p72">
                  <a:extLst>
                    <a:ext uri="{FF2B5EF4-FFF2-40B4-BE49-F238E27FC236}">
                      <a16:creationId xmlns:a16="http://schemas.microsoft.com/office/drawing/2014/main" id="{85D286BE-B964-FB48-8981-E11D753509DF}"/>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4830;p72">
                <a:extLst>
                  <a:ext uri="{FF2B5EF4-FFF2-40B4-BE49-F238E27FC236}">
                    <a16:creationId xmlns:a16="http://schemas.microsoft.com/office/drawing/2014/main" id="{D0AD896F-2A4F-B247-B741-92B8F492DB88}"/>
                  </a:ext>
                </a:extLst>
              </p:cNvPr>
              <p:cNvGrpSpPr/>
              <p:nvPr/>
            </p:nvGrpSpPr>
            <p:grpSpPr>
              <a:xfrm>
                <a:off x="5341723" y="3851902"/>
                <a:ext cx="31405" cy="26977"/>
                <a:chOff x="5341723" y="3851902"/>
                <a:chExt cx="31405" cy="26977"/>
              </a:xfrm>
              <a:grpFill/>
            </p:grpSpPr>
            <p:sp>
              <p:nvSpPr>
                <p:cNvPr id="712" name="Google Shape;4831;p72">
                  <a:extLst>
                    <a:ext uri="{FF2B5EF4-FFF2-40B4-BE49-F238E27FC236}">
                      <a16:creationId xmlns:a16="http://schemas.microsoft.com/office/drawing/2014/main" id="{AADD9F3C-9886-4F4D-BD2C-52DA0B702F88}"/>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4832;p72">
                  <a:extLst>
                    <a:ext uri="{FF2B5EF4-FFF2-40B4-BE49-F238E27FC236}">
                      <a16:creationId xmlns:a16="http://schemas.microsoft.com/office/drawing/2014/main" id="{2FD7DD5F-01BB-E94C-816C-648699B84C6A}"/>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4833;p72">
                <a:extLst>
                  <a:ext uri="{FF2B5EF4-FFF2-40B4-BE49-F238E27FC236}">
                    <a16:creationId xmlns:a16="http://schemas.microsoft.com/office/drawing/2014/main" id="{9BD0F95D-DA15-F747-AB72-913255B2CACE}"/>
                  </a:ext>
                </a:extLst>
              </p:cNvPr>
              <p:cNvGrpSpPr/>
              <p:nvPr/>
            </p:nvGrpSpPr>
            <p:grpSpPr>
              <a:xfrm>
                <a:off x="5054871" y="3507855"/>
                <a:ext cx="31405" cy="26993"/>
                <a:chOff x="5054871" y="3507855"/>
                <a:chExt cx="31405" cy="26993"/>
              </a:xfrm>
              <a:grpFill/>
            </p:grpSpPr>
            <p:sp>
              <p:nvSpPr>
                <p:cNvPr id="710" name="Google Shape;4834;p72">
                  <a:extLst>
                    <a:ext uri="{FF2B5EF4-FFF2-40B4-BE49-F238E27FC236}">
                      <a16:creationId xmlns:a16="http://schemas.microsoft.com/office/drawing/2014/main" id="{FC72432A-801F-F84A-84CE-7D349DF8A672}"/>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4835;p72">
                  <a:extLst>
                    <a:ext uri="{FF2B5EF4-FFF2-40B4-BE49-F238E27FC236}">
                      <a16:creationId xmlns:a16="http://schemas.microsoft.com/office/drawing/2014/main" id="{F1285101-3D65-6442-9A44-D26246A0D1CB}"/>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4836;p72">
                <a:extLst>
                  <a:ext uri="{FF2B5EF4-FFF2-40B4-BE49-F238E27FC236}">
                    <a16:creationId xmlns:a16="http://schemas.microsoft.com/office/drawing/2014/main" id="{B8152ADA-57DF-4F45-A4A9-36C6C8024249}"/>
                  </a:ext>
                </a:extLst>
              </p:cNvPr>
              <p:cNvGrpSpPr/>
              <p:nvPr/>
            </p:nvGrpSpPr>
            <p:grpSpPr>
              <a:xfrm>
                <a:off x="4876579" y="3675325"/>
                <a:ext cx="31405" cy="26969"/>
                <a:chOff x="4876579" y="3675325"/>
                <a:chExt cx="31405" cy="26969"/>
              </a:xfrm>
              <a:grpFill/>
            </p:grpSpPr>
            <p:sp>
              <p:nvSpPr>
                <p:cNvPr id="708" name="Google Shape;4837;p72">
                  <a:extLst>
                    <a:ext uri="{FF2B5EF4-FFF2-40B4-BE49-F238E27FC236}">
                      <a16:creationId xmlns:a16="http://schemas.microsoft.com/office/drawing/2014/main" id="{B3E932CE-35F6-0A47-ABA9-8A7F620B307B}"/>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4838;p72">
                  <a:extLst>
                    <a:ext uri="{FF2B5EF4-FFF2-40B4-BE49-F238E27FC236}">
                      <a16:creationId xmlns:a16="http://schemas.microsoft.com/office/drawing/2014/main" id="{ED78665F-E844-B046-B911-B2B3493F51FC}"/>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4839;p72">
                <a:extLst>
                  <a:ext uri="{FF2B5EF4-FFF2-40B4-BE49-F238E27FC236}">
                    <a16:creationId xmlns:a16="http://schemas.microsoft.com/office/drawing/2014/main" id="{04DA2A81-E3DB-0F45-AF28-A13D90785385}"/>
                  </a:ext>
                </a:extLst>
              </p:cNvPr>
              <p:cNvGrpSpPr/>
              <p:nvPr/>
            </p:nvGrpSpPr>
            <p:grpSpPr>
              <a:xfrm>
                <a:off x="4842233" y="3688333"/>
                <a:ext cx="31405" cy="26993"/>
                <a:chOff x="4842233" y="3688333"/>
                <a:chExt cx="31405" cy="26993"/>
              </a:xfrm>
              <a:grpFill/>
            </p:grpSpPr>
            <p:sp>
              <p:nvSpPr>
                <p:cNvPr id="706" name="Google Shape;4840;p72">
                  <a:extLst>
                    <a:ext uri="{FF2B5EF4-FFF2-40B4-BE49-F238E27FC236}">
                      <a16:creationId xmlns:a16="http://schemas.microsoft.com/office/drawing/2014/main" id="{133E9E8B-F22A-684E-9354-5B794C5AB20E}"/>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4841;p72">
                  <a:extLst>
                    <a:ext uri="{FF2B5EF4-FFF2-40B4-BE49-F238E27FC236}">
                      <a16:creationId xmlns:a16="http://schemas.microsoft.com/office/drawing/2014/main" id="{5AC67D4F-A76A-7045-8891-722E202978BB}"/>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4842;p72">
                <a:extLst>
                  <a:ext uri="{FF2B5EF4-FFF2-40B4-BE49-F238E27FC236}">
                    <a16:creationId xmlns:a16="http://schemas.microsoft.com/office/drawing/2014/main" id="{380A81A3-6AF9-9A4A-9CA6-7FF48078D568}"/>
                  </a:ext>
                </a:extLst>
              </p:cNvPr>
              <p:cNvGrpSpPr/>
              <p:nvPr/>
            </p:nvGrpSpPr>
            <p:grpSpPr>
              <a:xfrm>
                <a:off x="5187876" y="3608032"/>
                <a:ext cx="31405" cy="27001"/>
                <a:chOff x="5187876" y="3608032"/>
                <a:chExt cx="31405" cy="27001"/>
              </a:xfrm>
              <a:grpFill/>
            </p:grpSpPr>
            <p:sp>
              <p:nvSpPr>
                <p:cNvPr id="704" name="Google Shape;4843;p72">
                  <a:extLst>
                    <a:ext uri="{FF2B5EF4-FFF2-40B4-BE49-F238E27FC236}">
                      <a16:creationId xmlns:a16="http://schemas.microsoft.com/office/drawing/2014/main" id="{34E19E7B-6532-E647-BB83-406E6A4AE6F8}"/>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4844;p72">
                  <a:extLst>
                    <a:ext uri="{FF2B5EF4-FFF2-40B4-BE49-F238E27FC236}">
                      <a16:creationId xmlns:a16="http://schemas.microsoft.com/office/drawing/2014/main" id="{3A669323-FF38-B240-82AD-1BAABE4660B2}"/>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4845;p72">
                <a:extLst>
                  <a:ext uri="{FF2B5EF4-FFF2-40B4-BE49-F238E27FC236}">
                    <a16:creationId xmlns:a16="http://schemas.microsoft.com/office/drawing/2014/main" id="{B27E3DBC-E009-CB46-BA1A-B2FE77E4D32B}"/>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846;p72">
                <a:extLst>
                  <a:ext uri="{FF2B5EF4-FFF2-40B4-BE49-F238E27FC236}">
                    <a16:creationId xmlns:a16="http://schemas.microsoft.com/office/drawing/2014/main" id="{6D419D5C-FDF8-E545-847D-5FE5DD295EEE}"/>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4847;p72">
                <a:extLst>
                  <a:ext uri="{FF2B5EF4-FFF2-40B4-BE49-F238E27FC236}">
                    <a16:creationId xmlns:a16="http://schemas.microsoft.com/office/drawing/2014/main" id="{1641AB95-35A9-1C4C-B7AF-139689454783}"/>
                  </a:ext>
                </a:extLst>
              </p:cNvPr>
              <p:cNvGrpSpPr/>
              <p:nvPr/>
            </p:nvGrpSpPr>
            <p:grpSpPr>
              <a:xfrm>
                <a:off x="5269224" y="3304167"/>
                <a:ext cx="40253" cy="34402"/>
                <a:chOff x="5269224" y="3304167"/>
                <a:chExt cx="40253" cy="34402"/>
              </a:xfrm>
              <a:grpFill/>
            </p:grpSpPr>
            <p:sp>
              <p:nvSpPr>
                <p:cNvPr id="702" name="Google Shape;4848;p72">
                  <a:extLst>
                    <a:ext uri="{FF2B5EF4-FFF2-40B4-BE49-F238E27FC236}">
                      <a16:creationId xmlns:a16="http://schemas.microsoft.com/office/drawing/2014/main" id="{08877EBA-67AD-544C-8EF7-457DB22E6865}"/>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4849;p72">
                  <a:extLst>
                    <a:ext uri="{FF2B5EF4-FFF2-40B4-BE49-F238E27FC236}">
                      <a16:creationId xmlns:a16="http://schemas.microsoft.com/office/drawing/2014/main" id="{AE311139-730F-CD4F-AA44-F0327EAA010D}"/>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4850;p72">
                <a:extLst>
                  <a:ext uri="{FF2B5EF4-FFF2-40B4-BE49-F238E27FC236}">
                    <a16:creationId xmlns:a16="http://schemas.microsoft.com/office/drawing/2014/main" id="{F2474C63-AA4D-1449-A02A-89C4D0EC6835}"/>
                  </a:ext>
                </a:extLst>
              </p:cNvPr>
              <p:cNvGrpSpPr/>
              <p:nvPr/>
            </p:nvGrpSpPr>
            <p:grpSpPr>
              <a:xfrm>
                <a:off x="5327354" y="3476615"/>
                <a:ext cx="49864" cy="42723"/>
                <a:chOff x="5327354" y="3476615"/>
                <a:chExt cx="49864" cy="42723"/>
              </a:xfrm>
              <a:grpFill/>
            </p:grpSpPr>
            <p:sp>
              <p:nvSpPr>
                <p:cNvPr id="700" name="Google Shape;4851;p72">
                  <a:extLst>
                    <a:ext uri="{FF2B5EF4-FFF2-40B4-BE49-F238E27FC236}">
                      <a16:creationId xmlns:a16="http://schemas.microsoft.com/office/drawing/2014/main" id="{C7E6A463-4EEC-904B-A425-D7BD9FD37EB3}"/>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4852;p72">
                  <a:extLst>
                    <a:ext uri="{FF2B5EF4-FFF2-40B4-BE49-F238E27FC236}">
                      <a16:creationId xmlns:a16="http://schemas.microsoft.com/office/drawing/2014/main" id="{CFFF0E1A-9363-1548-8E95-7BD9147A9BEE}"/>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4853;p72">
                <a:extLst>
                  <a:ext uri="{FF2B5EF4-FFF2-40B4-BE49-F238E27FC236}">
                    <a16:creationId xmlns:a16="http://schemas.microsoft.com/office/drawing/2014/main" id="{73AE76F2-C1DC-DC43-8998-C1FB3157ADD9}"/>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854;p72">
                <a:extLst>
                  <a:ext uri="{FF2B5EF4-FFF2-40B4-BE49-F238E27FC236}">
                    <a16:creationId xmlns:a16="http://schemas.microsoft.com/office/drawing/2014/main" id="{7168295A-21FB-7142-95FC-F481474D0436}"/>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4855;p72">
                <a:extLst>
                  <a:ext uri="{FF2B5EF4-FFF2-40B4-BE49-F238E27FC236}">
                    <a16:creationId xmlns:a16="http://schemas.microsoft.com/office/drawing/2014/main" id="{B268E325-8D9A-DA4E-BDB4-E408C6206BDF}"/>
                  </a:ext>
                </a:extLst>
              </p:cNvPr>
              <p:cNvGrpSpPr/>
              <p:nvPr/>
            </p:nvGrpSpPr>
            <p:grpSpPr>
              <a:xfrm>
                <a:off x="5341723" y="3775957"/>
                <a:ext cx="31405" cy="26898"/>
                <a:chOff x="5341723" y="3775957"/>
                <a:chExt cx="31405" cy="26898"/>
              </a:xfrm>
              <a:grpFill/>
            </p:grpSpPr>
            <p:sp>
              <p:nvSpPr>
                <p:cNvPr id="698" name="Google Shape;4856;p72">
                  <a:extLst>
                    <a:ext uri="{FF2B5EF4-FFF2-40B4-BE49-F238E27FC236}">
                      <a16:creationId xmlns:a16="http://schemas.microsoft.com/office/drawing/2014/main" id="{0C44ECEF-00F1-4C44-AC96-2D00D2B38F66}"/>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4857;p72">
                  <a:extLst>
                    <a:ext uri="{FF2B5EF4-FFF2-40B4-BE49-F238E27FC236}">
                      <a16:creationId xmlns:a16="http://schemas.microsoft.com/office/drawing/2014/main" id="{944373ED-E1FC-AE46-B271-A445F98E376C}"/>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4858;p72">
                <a:extLst>
                  <a:ext uri="{FF2B5EF4-FFF2-40B4-BE49-F238E27FC236}">
                    <a16:creationId xmlns:a16="http://schemas.microsoft.com/office/drawing/2014/main" id="{8177B5F9-3B80-C04E-990A-CB68F988E20F}"/>
                  </a:ext>
                </a:extLst>
              </p:cNvPr>
              <p:cNvGrpSpPr/>
              <p:nvPr/>
            </p:nvGrpSpPr>
            <p:grpSpPr>
              <a:xfrm>
                <a:off x="5439053" y="3699274"/>
                <a:ext cx="31405" cy="26898"/>
                <a:chOff x="5439053" y="3699274"/>
                <a:chExt cx="31405" cy="26898"/>
              </a:xfrm>
              <a:grpFill/>
            </p:grpSpPr>
            <p:sp>
              <p:nvSpPr>
                <p:cNvPr id="696" name="Google Shape;4859;p72">
                  <a:extLst>
                    <a:ext uri="{FF2B5EF4-FFF2-40B4-BE49-F238E27FC236}">
                      <a16:creationId xmlns:a16="http://schemas.microsoft.com/office/drawing/2014/main" id="{DF1761EA-3D0F-674F-B615-39DFBE0977A4}"/>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4860;p72">
                  <a:extLst>
                    <a:ext uri="{FF2B5EF4-FFF2-40B4-BE49-F238E27FC236}">
                      <a16:creationId xmlns:a16="http://schemas.microsoft.com/office/drawing/2014/main" id="{D0B902A0-76FF-704C-BBA5-698DE81F68A5}"/>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4861;p72">
                <a:extLst>
                  <a:ext uri="{FF2B5EF4-FFF2-40B4-BE49-F238E27FC236}">
                    <a16:creationId xmlns:a16="http://schemas.microsoft.com/office/drawing/2014/main" id="{6783D964-7ACA-6D4D-9E13-0994BF63BC05}"/>
                  </a:ext>
                </a:extLst>
              </p:cNvPr>
              <p:cNvGrpSpPr/>
              <p:nvPr/>
            </p:nvGrpSpPr>
            <p:grpSpPr>
              <a:xfrm>
                <a:off x="5412414" y="3622307"/>
                <a:ext cx="31499" cy="26993"/>
                <a:chOff x="5412414" y="3622307"/>
                <a:chExt cx="31499" cy="26993"/>
              </a:xfrm>
              <a:grpFill/>
            </p:grpSpPr>
            <p:sp>
              <p:nvSpPr>
                <p:cNvPr id="694" name="Google Shape;4862;p72">
                  <a:extLst>
                    <a:ext uri="{FF2B5EF4-FFF2-40B4-BE49-F238E27FC236}">
                      <a16:creationId xmlns:a16="http://schemas.microsoft.com/office/drawing/2014/main" id="{144EDDE7-A078-F146-B986-B6D09ACA7C2F}"/>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4863;p72">
                  <a:extLst>
                    <a:ext uri="{FF2B5EF4-FFF2-40B4-BE49-F238E27FC236}">
                      <a16:creationId xmlns:a16="http://schemas.microsoft.com/office/drawing/2014/main" id="{43C5EC7F-79EE-1E47-BCE1-BD1E12957827}"/>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4864;p72">
                <a:extLst>
                  <a:ext uri="{FF2B5EF4-FFF2-40B4-BE49-F238E27FC236}">
                    <a16:creationId xmlns:a16="http://schemas.microsoft.com/office/drawing/2014/main" id="{D6E6C05C-2948-3941-9593-DEB4C672F868}"/>
                  </a:ext>
                </a:extLst>
              </p:cNvPr>
              <p:cNvGrpSpPr/>
              <p:nvPr/>
            </p:nvGrpSpPr>
            <p:grpSpPr>
              <a:xfrm>
                <a:off x="5476254" y="3473949"/>
                <a:ext cx="26835" cy="26930"/>
                <a:chOff x="5476254" y="3473949"/>
                <a:chExt cx="26835" cy="26930"/>
              </a:xfrm>
              <a:grpFill/>
            </p:grpSpPr>
            <p:sp>
              <p:nvSpPr>
                <p:cNvPr id="692" name="Google Shape;4865;p72">
                  <a:extLst>
                    <a:ext uri="{FF2B5EF4-FFF2-40B4-BE49-F238E27FC236}">
                      <a16:creationId xmlns:a16="http://schemas.microsoft.com/office/drawing/2014/main" id="{3FD488D1-3084-0F46-8F43-2B3F5890B7FE}"/>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4866;p72">
                  <a:extLst>
                    <a:ext uri="{FF2B5EF4-FFF2-40B4-BE49-F238E27FC236}">
                      <a16:creationId xmlns:a16="http://schemas.microsoft.com/office/drawing/2014/main" id="{9BFF0934-7127-754C-BBD6-EA8D8AD572A5}"/>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4867;p72">
                <a:extLst>
                  <a:ext uri="{FF2B5EF4-FFF2-40B4-BE49-F238E27FC236}">
                    <a16:creationId xmlns:a16="http://schemas.microsoft.com/office/drawing/2014/main" id="{B3E988AA-A53B-E644-949A-185E5C0C744E}"/>
                  </a:ext>
                </a:extLst>
              </p:cNvPr>
              <p:cNvGrpSpPr/>
              <p:nvPr/>
            </p:nvGrpSpPr>
            <p:grpSpPr>
              <a:xfrm>
                <a:off x="5564547" y="3481594"/>
                <a:ext cx="31397" cy="26898"/>
                <a:chOff x="5564547" y="3481594"/>
                <a:chExt cx="31397" cy="26898"/>
              </a:xfrm>
              <a:grpFill/>
            </p:grpSpPr>
            <p:sp>
              <p:nvSpPr>
                <p:cNvPr id="690" name="Google Shape;4868;p72">
                  <a:extLst>
                    <a:ext uri="{FF2B5EF4-FFF2-40B4-BE49-F238E27FC236}">
                      <a16:creationId xmlns:a16="http://schemas.microsoft.com/office/drawing/2014/main" id="{2C758FE7-F368-0B49-A126-DF54B72A3FB2}"/>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4869;p72">
                  <a:extLst>
                    <a:ext uri="{FF2B5EF4-FFF2-40B4-BE49-F238E27FC236}">
                      <a16:creationId xmlns:a16="http://schemas.microsoft.com/office/drawing/2014/main" id="{3E2803B4-9DFD-6F4C-8B2B-F5EC9F1B2429}"/>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4870;p72">
                <a:extLst>
                  <a:ext uri="{FF2B5EF4-FFF2-40B4-BE49-F238E27FC236}">
                    <a16:creationId xmlns:a16="http://schemas.microsoft.com/office/drawing/2014/main" id="{4C0B9AA6-11A4-3741-A2F3-BD974D03B632}"/>
                  </a:ext>
                </a:extLst>
              </p:cNvPr>
              <p:cNvGrpSpPr/>
              <p:nvPr/>
            </p:nvGrpSpPr>
            <p:grpSpPr>
              <a:xfrm>
                <a:off x="5534101" y="3470174"/>
                <a:ext cx="31397" cy="26906"/>
                <a:chOff x="5534101" y="3470174"/>
                <a:chExt cx="31397" cy="26906"/>
              </a:xfrm>
              <a:grpFill/>
            </p:grpSpPr>
            <p:sp>
              <p:nvSpPr>
                <p:cNvPr id="688" name="Google Shape;4871;p72">
                  <a:extLst>
                    <a:ext uri="{FF2B5EF4-FFF2-40B4-BE49-F238E27FC236}">
                      <a16:creationId xmlns:a16="http://schemas.microsoft.com/office/drawing/2014/main" id="{7968D52F-DD5D-EA40-A5EC-E72B881D6C81}"/>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4872;p72">
                  <a:extLst>
                    <a:ext uri="{FF2B5EF4-FFF2-40B4-BE49-F238E27FC236}">
                      <a16:creationId xmlns:a16="http://schemas.microsoft.com/office/drawing/2014/main" id="{77B1F3D7-3B8D-A745-A748-DB103D1FD198}"/>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4873;p72">
                <a:extLst>
                  <a:ext uri="{FF2B5EF4-FFF2-40B4-BE49-F238E27FC236}">
                    <a16:creationId xmlns:a16="http://schemas.microsoft.com/office/drawing/2014/main" id="{2F13613B-D09B-D94A-979A-83E0B1CC3C11}"/>
                  </a:ext>
                </a:extLst>
              </p:cNvPr>
              <p:cNvGrpSpPr/>
              <p:nvPr/>
            </p:nvGrpSpPr>
            <p:grpSpPr>
              <a:xfrm>
                <a:off x="5610879" y="3314486"/>
                <a:ext cx="31499" cy="26938"/>
                <a:chOff x="5610879" y="3314486"/>
                <a:chExt cx="31499" cy="26938"/>
              </a:xfrm>
              <a:grpFill/>
            </p:grpSpPr>
            <p:sp>
              <p:nvSpPr>
                <p:cNvPr id="686" name="Google Shape;4874;p72">
                  <a:extLst>
                    <a:ext uri="{FF2B5EF4-FFF2-40B4-BE49-F238E27FC236}">
                      <a16:creationId xmlns:a16="http://schemas.microsoft.com/office/drawing/2014/main" id="{4722CB49-FF0D-3E42-AED9-CAD7D15A2770}"/>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4875;p72">
                  <a:extLst>
                    <a:ext uri="{FF2B5EF4-FFF2-40B4-BE49-F238E27FC236}">
                      <a16:creationId xmlns:a16="http://schemas.microsoft.com/office/drawing/2014/main" id="{4E64560F-7C4C-E444-81E4-40791E4B2F19}"/>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4876;p72">
                <a:extLst>
                  <a:ext uri="{FF2B5EF4-FFF2-40B4-BE49-F238E27FC236}">
                    <a16:creationId xmlns:a16="http://schemas.microsoft.com/office/drawing/2014/main" id="{CDF91189-F06A-8842-845E-E702F3F7CC06}"/>
                  </a:ext>
                </a:extLst>
              </p:cNvPr>
              <p:cNvGrpSpPr/>
              <p:nvPr/>
            </p:nvGrpSpPr>
            <p:grpSpPr>
              <a:xfrm>
                <a:off x="4834525" y="3501382"/>
                <a:ext cx="31499" cy="26898"/>
                <a:chOff x="4834525" y="3501382"/>
                <a:chExt cx="31499" cy="26898"/>
              </a:xfrm>
              <a:grpFill/>
            </p:grpSpPr>
            <p:sp>
              <p:nvSpPr>
                <p:cNvPr id="684" name="Google Shape;4877;p72">
                  <a:extLst>
                    <a:ext uri="{FF2B5EF4-FFF2-40B4-BE49-F238E27FC236}">
                      <a16:creationId xmlns:a16="http://schemas.microsoft.com/office/drawing/2014/main" id="{D34A93B3-25CA-D64C-B54A-95C88879451F}"/>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4878;p72">
                  <a:extLst>
                    <a:ext uri="{FF2B5EF4-FFF2-40B4-BE49-F238E27FC236}">
                      <a16:creationId xmlns:a16="http://schemas.microsoft.com/office/drawing/2014/main" id="{FFCA83E0-FC65-8740-A951-F4742267D077}"/>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4879;p72">
                <a:extLst>
                  <a:ext uri="{FF2B5EF4-FFF2-40B4-BE49-F238E27FC236}">
                    <a16:creationId xmlns:a16="http://schemas.microsoft.com/office/drawing/2014/main" id="{CBC1A705-8BC2-3145-9CC9-815BBC3C2CE3}"/>
                  </a:ext>
                </a:extLst>
              </p:cNvPr>
              <p:cNvGrpSpPr/>
              <p:nvPr/>
            </p:nvGrpSpPr>
            <p:grpSpPr>
              <a:xfrm>
                <a:off x="4898460" y="3580158"/>
                <a:ext cx="31405" cy="26898"/>
                <a:chOff x="4898460" y="3580158"/>
                <a:chExt cx="31405" cy="26898"/>
              </a:xfrm>
              <a:grpFill/>
            </p:grpSpPr>
            <p:sp>
              <p:nvSpPr>
                <p:cNvPr id="682" name="Google Shape;4880;p72">
                  <a:extLst>
                    <a:ext uri="{FF2B5EF4-FFF2-40B4-BE49-F238E27FC236}">
                      <a16:creationId xmlns:a16="http://schemas.microsoft.com/office/drawing/2014/main" id="{B591266D-0878-2444-B122-FB8B42C64368}"/>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4881;p72">
                  <a:extLst>
                    <a:ext uri="{FF2B5EF4-FFF2-40B4-BE49-F238E27FC236}">
                      <a16:creationId xmlns:a16="http://schemas.microsoft.com/office/drawing/2014/main" id="{90F302C0-8CBE-0F41-AA53-B764DDBF9A7E}"/>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4882;p72">
                <a:extLst>
                  <a:ext uri="{FF2B5EF4-FFF2-40B4-BE49-F238E27FC236}">
                    <a16:creationId xmlns:a16="http://schemas.microsoft.com/office/drawing/2014/main" id="{9812423E-5CB3-0D4E-86B2-174661975D2E}"/>
                  </a:ext>
                </a:extLst>
              </p:cNvPr>
              <p:cNvGrpSpPr/>
              <p:nvPr/>
            </p:nvGrpSpPr>
            <p:grpSpPr>
              <a:xfrm>
                <a:off x="4882667" y="3608032"/>
                <a:ext cx="31499" cy="27001"/>
                <a:chOff x="4882667" y="3608032"/>
                <a:chExt cx="31499" cy="27001"/>
              </a:xfrm>
              <a:grpFill/>
            </p:grpSpPr>
            <p:sp>
              <p:nvSpPr>
                <p:cNvPr id="680" name="Google Shape;4883;p72">
                  <a:extLst>
                    <a:ext uri="{FF2B5EF4-FFF2-40B4-BE49-F238E27FC236}">
                      <a16:creationId xmlns:a16="http://schemas.microsoft.com/office/drawing/2014/main" id="{6D3ABAF6-C919-A843-9475-FEEDDCDCA983}"/>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4884;p72">
                  <a:extLst>
                    <a:ext uri="{FF2B5EF4-FFF2-40B4-BE49-F238E27FC236}">
                      <a16:creationId xmlns:a16="http://schemas.microsoft.com/office/drawing/2014/main" id="{50D10A26-AA05-3F47-86EB-0A5DD6DB6515}"/>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4885;p72">
                <a:extLst>
                  <a:ext uri="{FF2B5EF4-FFF2-40B4-BE49-F238E27FC236}">
                    <a16:creationId xmlns:a16="http://schemas.microsoft.com/office/drawing/2014/main" id="{FD24B7A5-B4E5-1D4E-9B0B-D1354EB6870B}"/>
                  </a:ext>
                </a:extLst>
              </p:cNvPr>
              <p:cNvGrpSpPr/>
              <p:nvPr/>
            </p:nvGrpSpPr>
            <p:grpSpPr>
              <a:xfrm>
                <a:off x="4843373" y="3631407"/>
                <a:ext cx="16273" cy="16186"/>
                <a:chOff x="4843373" y="3631407"/>
                <a:chExt cx="16273" cy="16186"/>
              </a:xfrm>
              <a:grpFill/>
            </p:grpSpPr>
            <p:sp>
              <p:nvSpPr>
                <p:cNvPr id="678" name="Google Shape;4886;p72">
                  <a:extLst>
                    <a:ext uri="{FF2B5EF4-FFF2-40B4-BE49-F238E27FC236}">
                      <a16:creationId xmlns:a16="http://schemas.microsoft.com/office/drawing/2014/main" id="{CC24D0AC-C324-2340-9715-0D12D4BEDF20}"/>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4887;p72">
                  <a:extLst>
                    <a:ext uri="{FF2B5EF4-FFF2-40B4-BE49-F238E27FC236}">
                      <a16:creationId xmlns:a16="http://schemas.microsoft.com/office/drawing/2014/main" id="{B7A3A9A2-4222-A249-8EAF-AFB29CA12038}"/>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4888;p72">
                <a:extLst>
                  <a:ext uri="{FF2B5EF4-FFF2-40B4-BE49-F238E27FC236}">
                    <a16:creationId xmlns:a16="http://schemas.microsoft.com/office/drawing/2014/main" id="{B34D0E31-8EEC-B54B-8B42-03898CB7E216}"/>
                  </a:ext>
                </a:extLst>
              </p:cNvPr>
              <p:cNvGrpSpPr/>
              <p:nvPr/>
            </p:nvGrpSpPr>
            <p:grpSpPr>
              <a:xfrm>
                <a:off x="4727773" y="3591578"/>
                <a:ext cx="31499" cy="26898"/>
                <a:chOff x="4727773" y="3591578"/>
                <a:chExt cx="31499" cy="26898"/>
              </a:xfrm>
              <a:grpFill/>
            </p:grpSpPr>
            <p:sp>
              <p:nvSpPr>
                <p:cNvPr id="676" name="Google Shape;4889;p72">
                  <a:extLst>
                    <a:ext uri="{FF2B5EF4-FFF2-40B4-BE49-F238E27FC236}">
                      <a16:creationId xmlns:a16="http://schemas.microsoft.com/office/drawing/2014/main" id="{74BC053E-80CB-FA41-BAF7-28C1CD83B393}"/>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4890;p72">
                  <a:extLst>
                    <a:ext uri="{FF2B5EF4-FFF2-40B4-BE49-F238E27FC236}">
                      <a16:creationId xmlns:a16="http://schemas.microsoft.com/office/drawing/2014/main" id="{B89D360D-1403-8A43-8043-F1E6EB76DB65}"/>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4891;p72">
                <a:extLst>
                  <a:ext uri="{FF2B5EF4-FFF2-40B4-BE49-F238E27FC236}">
                    <a16:creationId xmlns:a16="http://schemas.microsoft.com/office/drawing/2014/main" id="{28BEBC94-E5B9-6846-A773-6B18B02A6058}"/>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892;p72">
                <a:extLst>
                  <a:ext uri="{FF2B5EF4-FFF2-40B4-BE49-F238E27FC236}">
                    <a16:creationId xmlns:a16="http://schemas.microsoft.com/office/drawing/2014/main" id="{04481A6D-1F1B-7545-8E78-A7FD6FDBA3B9}"/>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4893;p72">
                <a:extLst>
                  <a:ext uri="{FF2B5EF4-FFF2-40B4-BE49-F238E27FC236}">
                    <a16:creationId xmlns:a16="http://schemas.microsoft.com/office/drawing/2014/main" id="{B7143163-6FFF-164F-A606-1FF7407C8CFA}"/>
                  </a:ext>
                </a:extLst>
              </p:cNvPr>
              <p:cNvGrpSpPr/>
              <p:nvPr/>
            </p:nvGrpSpPr>
            <p:grpSpPr>
              <a:xfrm>
                <a:off x="4609421" y="3577398"/>
                <a:ext cx="31499" cy="27001"/>
                <a:chOff x="4609421" y="3577398"/>
                <a:chExt cx="31499" cy="27001"/>
              </a:xfrm>
              <a:grpFill/>
            </p:grpSpPr>
            <p:sp>
              <p:nvSpPr>
                <p:cNvPr id="674" name="Google Shape;4894;p72">
                  <a:extLst>
                    <a:ext uri="{FF2B5EF4-FFF2-40B4-BE49-F238E27FC236}">
                      <a16:creationId xmlns:a16="http://schemas.microsoft.com/office/drawing/2014/main" id="{8C6EB14E-399C-2E4F-9F64-6376CDF38D00}"/>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4895;p72">
                  <a:extLst>
                    <a:ext uri="{FF2B5EF4-FFF2-40B4-BE49-F238E27FC236}">
                      <a16:creationId xmlns:a16="http://schemas.microsoft.com/office/drawing/2014/main" id="{735F1AE1-CE70-2145-B960-4D82A0EC1623}"/>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4896;p72">
                <a:extLst>
                  <a:ext uri="{FF2B5EF4-FFF2-40B4-BE49-F238E27FC236}">
                    <a16:creationId xmlns:a16="http://schemas.microsoft.com/office/drawing/2014/main" id="{3C8965DE-35E2-FE4D-B1DB-F369E7454E09}"/>
                  </a:ext>
                </a:extLst>
              </p:cNvPr>
              <p:cNvGrpSpPr/>
              <p:nvPr/>
            </p:nvGrpSpPr>
            <p:grpSpPr>
              <a:xfrm>
                <a:off x="4649289" y="3577398"/>
                <a:ext cx="31499" cy="27001"/>
                <a:chOff x="4649289" y="3577398"/>
                <a:chExt cx="31499" cy="27001"/>
              </a:xfrm>
              <a:grpFill/>
            </p:grpSpPr>
            <p:sp>
              <p:nvSpPr>
                <p:cNvPr id="672" name="Google Shape;4897;p72">
                  <a:extLst>
                    <a:ext uri="{FF2B5EF4-FFF2-40B4-BE49-F238E27FC236}">
                      <a16:creationId xmlns:a16="http://schemas.microsoft.com/office/drawing/2014/main" id="{714E74BB-F18F-0646-8333-CDEABA1F7FA8}"/>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4898;p72">
                  <a:extLst>
                    <a:ext uri="{FF2B5EF4-FFF2-40B4-BE49-F238E27FC236}">
                      <a16:creationId xmlns:a16="http://schemas.microsoft.com/office/drawing/2014/main" id="{40688BBA-6695-4D43-8151-F09C026DE5F6}"/>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4899;p72">
                <a:extLst>
                  <a:ext uri="{FF2B5EF4-FFF2-40B4-BE49-F238E27FC236}">
                    <a16:creationId xmlns:a16="http://schemas.microsoft.com/office/drawing/2014/main" id="{2EDA3C1F-1E3C-DB46-B9B1-7600B0534AA0}"/>
                  </a:ext>
                </a:extLst>
              </p:cNvPr>
              <p:cNvGrpSpPr/>
              <p:nvPr/>
            </p:nvGrpSpPr>
            <p:grpSpPr>
              <a:xfrm>
                <a:off x="4605614" y="3639523"/>
                <a:ext cx="31499" cy="26906"/>
                <a:chOff x="4605614" y="3639523"/>
                <a:chExt cx="31499" cy="26906"/>
              </a:xfrm>
              <a:grpFill/>
            </p:grpSpPr>
            <p:sp>
              <p:nvSpPr>
                <p:cNvPr id="670" name="Google Shape;4900;p72">
                  <a:extLst>
                    <a:ext uri="{FF2B5EF4-FFF2-40B4-BE49-F238E27FC236}">
                      <a16:creationId xmlns:a16="http://schemas.microsoft.com/office/drawing/2014/main" id="{9A59A5B8-5C01-E84C-8844-E346B2F14CFA}"/>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4901;p72">
                  <a:extLst>
                    <a:ext uri="{FF2B5EF4-FFF2-40B4-BE49-F238E27FC236}">
                      <a16:creationId xmlns:a16="http://schemas.microsoft.com/office/drawing/2014/main" id="{1026109F-1D4C-E543-9E95-13821A3126AF}"/>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4902;p72">
                <a:extLst>
                  <a:ext uri="{FF2B5EF4-FFF2-40B4-BE49-F238E27FC236}">
                    <a16:creationId xmlns:a16="http://schemas.microsoft.com/office/drawing/2014/main" id="{C68401AD-6C67-9D45-AA48-DACBE03726E5}"/>
                  </a:ext>
                </a:extLst>
              </p:cNvPr>
              <p:cNvGrpSpPr/>
              <p:nvPr/>
            </p:nvGrpSpPr>
            <p:grpSpPr>
              <a:xfrm>
                <a:off x="4785149" y="3618846"/>
                <a:ext cx="26930" cy="26843"/>
                <a:chOff x="4785149" y="3618846"/>
                <a:chExt cx="26930" cy="26843"/>
              </a:xfrm>
              <a:grpFill/>
            </p:grpSpPr>
            <p:sp>
              <p:nvSpPr>
                <p:cNvPr id="668" name="Google Shape;4903;p72">
                  <a:extLst>
                    <a:ext uri="{FF2B5EF4-FFF2-40B4-BE49-F238E27FC236}">
                      <a16:creationId xmlns:a16="http://schemas.microsoft.com/office/drawing/2014/main" id="{CAB0FD1A-84C3-E34A-816A-71CACBA58E15}"/>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4904;p72">
                  <a:extLst>
                    <a:ext uri="{FF2B5EF4-FFF2-40B4-BE49-F238E27FC236}">
                      <a16:creationId xmlns:a16="http://schemas.microsoft.com/office/drawing/2014/main" id="{A914BD6C-7692-4A4F-AD80-957A206E34FC}"/>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4905;p72">
                <a:extLst>
                  <a:ext uri="{FF2B5EF4-FFF2-40B4-BE49-F238E27FC236}">
                    <a16:creationId xmlns:a16="http://schemas.microsoft.com/office/drawing/2014/main" id="{C79999BF-D118-7C42-9D68-2D184E765517}"/>
                  </a:ext>
                </a:extLst>
              </p:cNvPr>
              <p:cNvGrpSpPr/>
              <p:nvPr/>
            </p:nvGrpSpPr>
            <p:grpSpPr>
              <a:xfrm>
                <a:off x="4810167" y="3601567"/>
                <a:ext cx="31405" cy="26898"/>
                <a:chOff x="4810167" y="3601567"/>
                <a:chExt cx="31405" cy="26898"/>
              </a:xfrm>
              <a:grpFill/>
            </p:grpSpPr>
            <p:sp>
              <p:nvSpPr>
                <p:cNvPr id="666" name="Google Shape;4906;p72">
                  <a:extLst>
                    <a:ext uri="{FF2B5EF4-FFF2-40B4-BE49-F238E27FC236}">
                      <a16:creationId xmlns:a16="http://schemas.microsoft.com/office/drawing/2014/main" id="{57C8D339-C5C2-554E-B431-8D11B2ED281A}"/>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907;p72">
                  <a:extLst>
                    <a:ext uri="{FF2B5EF4-FFF2-40B4-BE49-F238E27FC236}">
                      <a16:creationId xmlns:a16="http://schemas.microsoft.com/office/drawing/2014/main" id="{0E74FB03-82F3-0742-8C7F-04695ABC1BF3}"/>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4908;p72">
                <a:extLst>
                  <a:ext uri="{FF2B5EF4-FFF2-40B4-BE49-F238E27FC236}">
                    <a16:creationId xmlns:a16="http://schemas.microsoft.com/office/drawing/2014/main" id="{57CDF4A4-1442-B848-B689-0AA97E631B56}"/>
                  </a:ext>
                </a:extLst>
              </p:cNvPr>
              <p:cNvGrpSpPr/>
              <p:nvPr/>
            </p:nvGrpSpPr>
            <p:grpSpPr>
              <a:xfrm>
                <a:off x="4831002" y="3373230"/>
                <a:ext cx="31405" cy="26898"/>
                <a:chOff x="4831002" y="3373230"/>
                <a:chExt cx="31405" cy="26898"/>
              </a:xfrm>
              <a:grpFill/>
            </p:grpSpPr>
            <p:sp>
              <p:nvSpPr>
                <p:cNvPr id="664" name="Google Shape;4909;p72">
                  <a:extLst>
                    <a:ext uri="{FF2B5EF4-FFF2-40B4-BE49-F238E27FC236}">
                      <a16:creationId xmlns:a16="http://schemas.microsoft.com/office/drawing/2014/main" id="{84F980ED-37BC-5742-9E01-3AFB30E19153}"/>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4910;p72">
                  <a:extLst>
                    <a:ext uri="{FF2B5EF4-FFF2-40B4-BE49-F238E27FC236}">
                      <a16:creationId xmlns:a16="http://schemas.microsoft.com/office/drawing/2014/main" id="{A16E1607-A8E0-BE4F-82CF-46CED8A8C66A}"/>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4911;p72">
                <a:extLst>
                  <a:ext uri="{FF2B5EF4-FFF2-40B4-BE49-F238E27FC236}">
                    <a16:creationId xmlns:a16="http://schemas.microsoft.com/office/drawing/2014/main" id="{B5A3AC91-A26A-844E-905B-74B7B345BF30}"/>
                  </a:ext>
                </a:extLst>
              </p:cNvPr>
              <p:cNvGrpSpPr/>
              <p:nvPr/>
            </p:nvGrpSpPr>
            <p:grpSpPr>
              <a:xfrm>
                <a:off x="4719311" y="3355054"/>
                <a:ext cx="31499" cy="27001"/>
                <a:chOff x="4719311" y="3355054"/>
                <a:chExt cx="31499" cy="27001"/>
              </a:xfrm>
              <a:grpFill/>
            </p:grpSpPr>
            <p:sp>
              <p:nvSpPr>
                <p:cNvPr id="662" name="Google Shape;4912;p72">
                  <a:extLst>
                    <a:ext uri="{FF2B5EF4-FFF2-40B4-BE49-F238E27FC236}">
                      <a16:creationId xmlns:a16="http://schemas.microsoft.com/office/drawing/2014/main" id="{78DF23EC-4F4B-7146-BD0E-3A8148445F9E}"/>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913;p72">
                  <a:extLst>
                    <a:ext uri="{FF2B5EF4-FFF2-40B4-BE49-F238E27FC236}">
                      <a16:creationId xmlns:a16="http://schemas.microsoft.com/office/drawing/2014/main" id="{C155C43A-DAE1-374B-A8EC-026F6CD89463}"/>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4914;p72">
                <a:extLst>
                  <a:ext uri="{FF2B5EF4-FFF2-40B4-BE49-F238E27FC236}">
                    <a16:creationId xmlns:a16="http://schemas.microsoft.com/office/drawing/2014/main" id="{54FC9142-469B-4847-83DE-5B99BF85D656}"/>
                  </a:ext>
                </a:extLst>
              </p:cNvPr>
              <p:cNvGrpSpPr/>
              <p:nvPr/>
            </p:nvGrpSpPr>
            <p:grpSpPr>
              <a:xfrm>
                <a:off x="4798755" y="3450260"/>
                <a:ext cx="26930" cy="26930"/>
                <a:chOff x="4798755" y="3450260"/>
                <a:chExt cx="26930" cy="26930"/>
              </a:xfrm>
              <a:grpFill/>
            </p:grpSpPr>
            <p:sp>
              <p:nvSpPr>
                <p:cNvPr id="660" name="Google Shape;4915;p72">
                  <a:extLst>
                    <a:ext uri="{FF2B5EF4-FFF2-40B4-BE49-F238E27FC236}">
                      <a16:creationId xmlns:a16="http://schemas.microsoft.com/office/drawing/2014/main" id="{BCC27C9D-0C55-5D46-A49F-2AE83C6E4C52}"/>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916;p72">
                  <a:extLst>
                    <a:ext uri="{FF2B5EF4-FFF2-40B4-BE49-F238E27FC236}">
                      <a16:creationId xmlns:a16="http://schemas.microsoft.com/office/drawing/2014/main" id="{BECD34D6-0D13-014B-83AC-0F6F04DE7D07}"/>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4917;p72">
                <a:extLst>
                  <a:ext uri="{FF2B5EF4-FFF2-40B4-BE49-F238E27FC236}">
                    <a16:creationId xmlns:a16="http://schemas.microsoft.com/office/drawing/2014/main" id="{0D97D140-E7A9-6542-AFFC-5AD561C71D65}"/>
                  </a:ext>
                </a:extLst>
              </p:cNvPr>
              <p:cNvGrpSpPr/>
              <p:nvPr/>
            </p:nvGrpSpPr>
            <p:grpSpPr>
              <a:xfrm>
                <a:off x="4645576" y="3467555"/>
                <a:ext cx="31405" cy="26953"/>
                <a:chOff x="4645576" y="3467555"/>
                <a:chExt cx="31405" cy="26953"/>
              </a:xfrm>
              <a:grpFill/>
            </p:grpSpPr>
            <p:sp>
              <p:nvSpPr>
                <p:cNvPr id="658" name="Google Shape;4918;p72">
                  <a:extLst>
                    <a:ext uri="{FF2B5EF4-FFF2-40B4-BE49-F238E27FC236}">
                      <a16:creationId xmlns:a16="http://schemas.microsoft.com/office/drawing/2014/main" id="{0C77EEAA-D34E-3747-908C-8F94FA6DF568}"/>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919;p72">
                  <a:extLst>
                    <a:ext uri="{FF2B5EF4-FFF2-40B4-BE49-F238E27FC236}">
                      <a16:creationId xmlns:a16="http://schemas.microsoft.com/office/drawing/2014/main" id="{4975699B-E882-AE43-9554-1B3003FEA5FA}"/>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4920;p72">
                <a:extLst>
                  <a:ext uri="{FF2B5EF4-FFF2-40B4-BE49-F238E27FC236}">
                    <a16:creationId xmlns:a16="http://schemas.microsoft.com/office/drawing/2014/main" id="{D70CBB23-DE54-5D40-AC88-10A91B02C6E1}"/>
                  </a:ext>
                </a:extLst>
              </p:cNvPr>
              <p:cNvGrpSpPr/>
              <p:nvPr/>
            </p:nvGrpSpPr>
            <p:grpSpPr>
              <a:xfrm>
                <a:off x="4687631" y="3583965"/>
                <a:ext cx="31499" cy="26898"/>
                <a:chOff x="4687631" y="3583965"/>
                <a:chExt cx="31499" cy="26898"/>
              </a:xfrm>
              <a:grpFill/>
            </p:grpSpPr>
            <p:sp>
              <p:nvSpPr>
                <p:cNvPr id="656" name="Google Shape;4921;p72">
                  <a:extLst>
                    <a:ext uri="{FF2B5EF4-FFF2-40B4-BE49-F238E27FC236}">
                      <a16:creationId xmlns:a16="http://schemas.microsoft.com/office/drawing/2014/main" id="{51CEAEC3-3772-1642-8880-FFBCD9A34C16}"/>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922;p72">
                  <a:extLst>
                    <a:ext uri="{FF2B5EF4-FFF2-40B4-BE49-F238E27FC236}">
                      <a16:creationId xmlns:a16="http://schemas.microsoft.com/office/drawing/2014/main" id="{D8184D34-737F-5F44-9364-B86AD3F9B951}"/>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4923;p72">
                <a:extLst>
                  <a:ext uri="{FF2B5EF4-FFF2-40B4-BE49-F238E27FC236}">
                    <a16:creationId xmlns:a16="http://schemas.microsoft.com/office/drawing/2014/main" id="{B2D1F8FF-137A-4E48-B16D-A73540408DB1}"/>
                  </a:ext>
                </a:extLst>
              </p:cNvPr>
              <p:cNvGrpSpPr/>
              <p:nvPr/>
            </p:nvGrpSpPr>
            <p:grpSpPr>
              <a:xfrm>
                <a:off x="4719311" y="3471314"/>
                <a:ext cx="31499" cy="27001"/>
                <a:chOff x="4719311" y="3471314"/>
                <a:chExt cx="31499" cy="27001"/>
              </a:xfrm>
              <a:grpFill/>
            </p:grpSpPr>
            <p:sp>
              <p:nvSpPr>
                <p:cNvPr id="654" name="Google Shape;4924;p72">
                  <a:extLst>
                    <a:ext uri="{FF2B5EF4-FFF2-40B4-BE49-F238E27FC236}">
                      <a16:creationId xmlns:a16="http://schemas.microsoft.com/office/drawing/2014/main" id="{65DACB86-36CD-3945-B0D2-7BD083B69C4A}"/>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925;p72">
                  <a:extLst>
                    <a:ext uri="{FF2B5EF4-FFF2-40B4-BE49-F238E27FC236}">
                      <a16:creationId xmlns:a16="http://schemas.microsoft.com/office/drawing/2014/main" id="{6F2D43E6-90BF-ED4F-B318-82110B91A166}"/>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4926;p72">
                <a:extLst>
                  <a:ext uri="{FF2B5EF4-FFF2-40B4-BE49-F238E27FC236}">
                    <a16:creationId xmlns:a16="http://schemas.microsoft.com/office/drawing/2014/main" id="{BB0D7849-1DD9-0449-AD20-667574E61B33}"/>
                  </a:ext>
                </a:extLst>
              </p:cNvPr>
              <p:cNvGrpSpPr/>
              <p:nvPr/>
            </p:nvGrpSpPr>
            <p:grpSpPr>
              <a:xfrm>
                <a:off x="4719311" y="3434404"/>
                <a:ext cx="31499" cy="26898"/>
                <a:chOff x="4719311" y="3434404"/>
                <a:chExt cx="31499" cy="26898"/>
              </a:xfrm>
              <a:grpFill/>
            </p:grpSpPr>
            <p:sp>
              <p:nvSpPr>
                <p:cNvPr id="652" name="Google Shape;4927;p72">
                  <a:extLst>
                    <a:ext uri="{FF2B5EF4-FFF2-40B4-BE49-F238E27FC236}">
                      <a16:creationId xmlns:a16="http://schemas.microsoft.com/office/drawing/2014/main" id="{8CD22334-AD68-C744-8DB4-D23F5209BB77}"/>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928;p72">
                  <a:extLst>
                    <a:ext uri="{FF2B5EF4-FFF2-40B4-BE49-F238E27FC236}">
                      <a16:creationId xmlns:a16="http://schemas.microsoft.com/office/drawing/2014/main" id="{3602E33F-8D68-5444-94B5-A7E5780D0636}"/>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4929;p72">
                <a:extLst>
                  <a:ext uri="{FF2B5EF4-FFF2-40B4-BE49-F238E27FC236}">
                    <a16:creationId xmlns:a16="http://schemas.microsoft.com/office/drawing/2014/main" id="{377A5652-D8DC-1B46-9FED-EB290EB71228}"/>
                  </a:ext>
                </a:extLst>
              </p:cNvPr>
              <p:cNvGrpSpPr/>
              <p:nvPr/>
            </p:nvGrpSpPr>
            <p:grpSpPr>
              <a:xfrm>
                <a:off x="4768876" y="3401772"/>
                <a:ext cx="31499" cy="26898"/>
                <a:chOff x="4768876" y="3401772"/>
                <a:chExt cx="31499" cy="26898"/>
              </a:xfrm>
              <a:grpFill/>
            </p:grpSpPr>
            <p:sp>
              <p:nvSpPr>
                <p:cNvPr id="650" name="Google Shape;4930;p72">
                  <a:extLst>
                    <a:ext uri="{FF2B5EF4-FFF2-40B4-BE49-F238E27FC236}">
                      <a16:creationId xmlns:a16="http://schemas.microsoft.com/office/drawing/2014/main" id="{62D15168-B4F6-FB4C-A3FE-35A5DCFB44F7}"/>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931;p72">
                  <a:extLst>
                    <a:ext uri="{FF2B5EF4-FFF2-40B4-BE49-F238E27FC236}">
                      <a16:creationId xmlns:a16="http://schemas.microsoft.com/office/drawing/2014/main" id="{012C9A1A-4429-2241-A462-B23020528513}"/>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4932;p72">
                <a:extLst>
                  <a:ext uri="{FF2B5EF4-FFF2-40B4-BE49-F238E27FC236}">
                    <a16:creationId xmlns:a16="http://schemas.microsoft.com/office/drawing/2014/main" id="{44B7DB15-2860-1B41-8B83-A4323073B0CB}"/>
                  </a:ext>
                </a:extLst>
              </p:cNvPr>
              <p:cNvGrpSpPr/>
              <p:nvPr/>
            </p:nvGrpSpPr>
            <p:grpSpPr>
              <a:xfrm>
                <a:off x="4762214" y="3471377"/>
                <a:ext cx="26938" cy="26938"/>
                <a:chOff x="4762214" y="3471377"/>
                <a:chExt cx="26938" cy="26938"/>
              </a:xfrm>
              <a:grpFill/>
            </p:grpSpPr>
            <p:sp>
              <p:nvSpPr>
                <p:cNvPr id="648" name="Google Shape;4933;p72">
                  <a:extLst>
                    <a:ext uri="{FF2B5EF4-FFF2-40B4-BE49-F238E27FC236}">
                      <a16:creationId xmlns:a16="http://schemas.microsoft.com/office/drawing/2014/main" id="{113ED215-06C1-8144-AD3A-753ACC8D4EE4}"/>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934;p72">
                  <a:extLst>
                    <a:ext uri="{FF2B5EF4-FFF2-40B4-BE49-F238E27FC236}">
                      <a16:creationId xmlns:a16="http://schemas.microsoft.com/office/drawing/2014/main" id="{51E85980-004E-8A4B-B215-A5D673497B79}"/>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4935;p72">
                <a:extLst>
                  <a:ext uri="{FF2B5EF4-FFF2-40B4-BE49-F238E27FC236}">
                    <a16:creationId xmlns:a16="http://schemas.microsoft.com/office/drawing/2014/main" id="{A13F8BAF-34DB-6D4F-A17A-E3524254C5DC}"/>
                  </a:ext>
                </a:extLst>
              </p:cNvPr>
              <p:cNvGrpSpPr/>
              <p:nvPr/>
            </p:nvGrpSpPr>
            <p:grpSpPr>
              <a:xfrm>
                <a:off x="4790473" y="3344782"/>
                <a:ext cx="31405" cy="26898"/>
                <a:chOff x="4790473" y="3344782"/>
                <a:chExt cx="31405" cy="26898"/>
              </a:xfrm>
              <a:grpFill/>
            </p:grpSpPr>
            <p:sp>
              <p:nvSpPr>
                <p:cNvPr id="646" name="Google Shape;4936;p72">
                  <a:extLst>
                    <a:ext uri="{FF2B5EF4-FFF2-40B4-BE49-F238E27FC236}">
                      <a16:creationId xmlns:a16="http://schemas.microsoft.com/office/drawing/2014/main" id="{3796194D-988D-2E46-8911-4F004D6DDFB9}"/>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937;p72">
                  <a:extLst>
                    <a:ext uri="{FF2B5EF4-FFF2-40B4-BE49-F238E27FC236}">
                      <a16:creationId xmlns:a16="http://schemas.microsoft.com/office/drawing/2014/main" id="{0B660857-5CFD-284E-B732-3AF4053565CC}"/>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4938;p72">
                <a:extLst>
                  <a:ext uri="{FF2B5EF4-FFF2-40B4-BE49-F238E27FC236}">
                    <a16:creationId xmlns:a16="http://schemas.microsoft.com/office/drawing/2014/main" id="{45547E0A-0FAC-6D4D-B7D8-3C496D75AA1C}"/>
                  </a:ext>
                </a:extLst>
              </p:cNvPr>
              <p:cNvGrpSpPr/>
              <p:nvPr/>
            </p:nvGrpSpPr>
            <p:grpSpPr>
              <a:xfrm>
                <a:off x="4823774" y="3950733"/>
                <a:ext cx="37398" cy="32034"/>
                <a:chOff x="4823774" y="3950733"/>
                <a:chExt cx="37398" cy="32034"/>
              </a:xfrm>
              <a:grpFill/>
            </p:grpSpPr>
            <p:sp>
              <p:nvSpPr>
                <p:cNvPr id="644" name="Google Shape;4939;p72">
                  <a:extLst>
                    <a:ext uri="{FF2B5EF4-FFF2-40B4-BE49-F238E27FC236}">
                      <a16:creationId xmlns:a16="http://schemas.microsoft.com/office/drawing/2014/main" id="{807CCE4E-F1B3-8D48-B6D3-34E2923CB21E}"/>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940;p72">
                  <a:extLst>
                    <a:ext uri="{FF2B5EF4-FFF2-40B4-BE49-F238E27FC236}">
                      <a16:creationId xmlns:a16="http://schemas.microsoft.com/office/drawing/2014/main" id="{CE63CDC1-C42D-534E-A22E-1598253B3AA5}"/>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4941;p72">
                <a:extLst>
                  <a:ext uri="{FF2B5EF4-FFF2-40B4-BE49-F238E27FC236}">
                    <a16:creationId xmlns:a16="http://schemas.microsoft.com/office/drawing/2014/main" id="{F9E425B4-76C5-A44B-8101-2421C6233FAD}"/>
                  </a:ext>
                </a:extLst>
              </p:cNvPr>
              <p:cNvGrpSpPr/>
              <p:nvPr/>
            </p:nvGrpSpPr>
            <p:grpSpPr>
              <a:xfrm>
                <a:off x="4823396" y="4110566"/>
                <a:ext cx="31405" cy="26906"/>
                <a:chOff x="4823396" y="4110566"/>
                <a:chExt cx="31405" cy="26906"/>
              </a:xfrm>
              <a:grpFill/>
            </p:grpSpPr>
            <p:sp>
              <p:nvSpPr>
                <p:cNvPr id="642" name="Google Shape;4942;p72">
                  <a:extLst>
                    <a:ext uri="{FF2B5EF4-FFF2-40B4-BE49-F238E27FC236}">
                      <a16:creationId xmlns:a16="http://schemas.microsoft.com/office/drawing/2014/main" id="{0AF91A96-592C-224C-990A-8A451CAD6DDC}"/>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943;p72">
                  <a:extLst>
                    <a:ext uri="{FF2B5EF4-FFF2-40B4-BE49-F238E27FC236}">
                      <a16:creationId xmlns:a16="http://schemas.microsoft.com/office/drawing/2014/main" id="{539AC22A-B683-1049-B1EA-72103D73E3FD}"/>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4944;p72">
                <a:extLst>
                  <a:ext uri="{FF2B5EF4-FFF2-40B4-BE49-F238E27FC236}">
                    <a16:creationId xmlns:a16="http://schemas.microsoft.com/office/drawing/2014/main" id="{0D085A89-5BE8-2C4F-B57A-79A7E52679F5}"/>
                  </a:ext>
                </a:extLst>
              </p:cNvPr>
              <p:cNvGrpSpPr/>
              <p:nvPr/>
            </p:nvGrpSpPr>
            <p:grpSpPr>
              <a:xfrm>
                <a:off x="4838332" y="3821150"/>
                <a:ext cx="31499" cy="26898"/>
                <a:chOff x="4838332" y="3821150"/>
                <a:chExt cx="31499" cy="26898"/>
              </a:xfrm>
              <a:grpFill/>
            </p:grpSpPr>
            <p:sp>
              <p:nvSpPr>
                <p:cNvPr id="640" name="Google Shape;4945;p72">
                  <a:extLst>
                    <a:ext uri="{FF2B5EF4-FFF2-40B4-BE49-F238E27FC236}">
                      <a16:creationId xmlns:a16="http://schemas.microsoft.com/office/drawing/2014/main" id="{5E358F05-4284-2A47-8F98-25E8636402E4}"/>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946;p72">
                  <a:extLst>
                    <a:ext uri="{FF2B5EF4-FFF2-40B4-BE49-F238E27FC236}">
                      <a16:creationId xmlns:a16="http://schemas.microsoft.com/office/drawing/2014/main" id="{98880397-F59B-2144-B34C-A5359F4AEAA7}"/>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4947;p72">
                <a:extLst>
                  <a:ext uri="{FF2B5EF4-FFF2-40B4-BE49-F238E27FC236}">
                    <a16:creationId xmlns:a16="http://schemas.microsoft.com/office/drawing/2014/main" id="{1C60B83F-EEAD-0344-890A-5C443ABB1AD9}"/>
                  </a:ext>
                </a:extLst>
              </p:cNvPr>
              <p:cNvGrpSpPr/>
              <p:nvPr/>
            </p:nvGrpSpPr>
            <p:grpSpPr>
              <a:xfrm>
                <a:off x="4661275" y="3815007"/>
                <a:ext cx="36824" cy="31523"/>
                <a:chOff x="4661275" y="3815007"/>
                <a:chExt cx="36824" cy="31523"/>
              </a:xfrm>
              <a:grpFill/>
            </p:grpSpPr>
            <p:sp>
              <p:nvSpPr>
                <p:cNvPr id="638" name="Google Shape;4948;p72">
                  <a:extLst>
                    <a:ext uri="{FF2B5EF4-FFF2-40B4-BE49-F238E27FC236}">
                      <a16:creationId xmlns:a16="http://schemas.microsoft.com/office/drawing/2014/main" id="{A037CB58-7946-DB4E-B7ED-16D419EB2F51}"/>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4949;p72">
                  <a:extLst>
                    <a:ext uri="{FF2B5EF4-FFF2-40B4-BE49-F238E27FC236}">
                      <a16:creationId xmlns:a16="http://schemas.microsoft.com/office/drawing/2014/main" id="{3C0751F1-CAAD-BD43-B9F8-DA735530D53D}"/>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4950;p72">
                <a:extLst>
                  <a:ext uri="{FF2B5EF4-FFF2-40B4-BE49-F238E27FC236}">
                    <a16:creationId xmlns:a16="http://schemas.microsoft.com/office/drawing/2014/main" id="{00DD2627-8351-D042-88DD-A604945B3696}"/>
                  </a:ext>
                </a:extLst>
              </p:cNvPr>
              <p:cNvGrpSpPr/>
              <p:nvPr/>
            </p:nvGrpSpPr>
            <p:grpSpPr>
              <a:xfrm>
                <a:off x="4558998" y="3851037"/>
                <a:ext cx="33591" cy="28699"/>
                <a:chOff x="4558998" y="3851037"/>
                <a:chExt cx="33591" cy="28699"/>
              </a:xfrm>
              <a:grpFill/>
            </p:grpSpPr>
            <p:sp>
              <p:nvSpPr>
                <p:cNvPr id="636" name="Google Shape;4951;p72">
                  <a:extLst>
                    <a:ext uri="{FF2B5EF4-FFF2-40B4-BE49-F238E27FC236}">
                      <a16:creationId xmlns:a16="http://schemas.microsoft.com/office/drawing/2014/main" id="{147EEF03-03E0-524A-B2A7-E83BA6128328}"/>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4952;p72">
                  <a:extLst>
                    <a:ext uri="{FF2B5EF4-FFF2-40B4-BE49-F238E27FC236}">
                      <a16:creationId xmlns:a16="http://schemas.microsoft.com/office/drawing/2014/main" id="{C2FB2CD1-BDC1-1F4A-97F6-173EFE46F80D}"/>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4953;p72">
                <a:extLst>
                  <a:ext uri="{FF2B5EF4-FFF2-40B4-BE49-F238E27FC236}">
                    <a16:creationId xmlns:a16="http://schemas.microsoft.com/office/drawing/2014/main" id="{2B6AA891-44BC-384B-9D37-6717C4A358DE}"/>
                  </a:ext>
                </a:extLst>
              </p:cNvPr>
              <p:cNvGrpSpPr/>
              <p:nvPr/>
            </p:nvGrpSpPr>
            <p:grpSpPr>
              <a:xfrm>
                <a:off x="4696762" y="3638587"/>
                <a:ext cx="33591" cy="28794"/>
                <a:chOff x="4696762" y="3638587"/>
                <a:chExt cx="33591" cy="28794"/>
              </a:xfrm>
              <a:grpFill/>
            </p:grpSpPr>
            <p:sp>
              <p:nvSpPr>
                <p:cNvPr id="634" name="Google Shape;4954;p72">
                  <a:extLst>
                    <a:ext uri="{FF2B5EF4-FFF2-40B4-BE49-F238E27FC236}">
                      <a16:creationId xmlns:a16="http://schemas.microsoft.com/office/drawing/2014/main" id="{FE1587EC-B25A-4B4B-93F9-4DA3C0B9C263}"/>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4955;p72">
                  <a:extLst>
                    <a:ext uri="{FF2B5EF4-FFF2-40B4-BE49-F238E27FC236}">
                      <a16:creationId xmlns:a16="http://schemas.microsoft.com/office/drawing/2014/main" id="{F69A4340-6D30-0A40-B53B-557C38229C89}"/>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4956;p72">
                <a:extLst>
                  <a:ext uri="{FF2B5EF4-FFF2-40B4-BE49-F238E27FC236}">
                    <a16:creationId xmlns:a16="http://schemas.microsoft.com/office/drawing/2014/main" id="{5C2BDDC3-CF73-4848-A09B-3C4D917B09E7}"/>
                  </a:ext>
                </a:extLst>
              </p:cNvPr>
              <p:cNvGrpSpPr/>
              <p:nvPr/>
            </p:nvGrpSpPr>
            <p:grpSpPr>
              <a:xfrm>
                <a:off x="4929479" y="3939140"/>
                <a:ext cx="33497" cy="28692"/>
                <a:chOff x="4929479" y="3939140"/>
                <a:chExt cx="33497" cy="28692"/>
              </a:xfrm>
              <a:grpFill/>
            </p:grpSpPr>
            <p:sp>
              <p:nvSpPr>
                <p:cNvPr id="632" name="Google Shape;4957;p72">
                  <a:extLst>
                    <a:ext uri="{FF2B5EF4-FFF2-40B4-BE49-F238E27FC236}">
                      <a16:creationId xmlns:a16="http://schemas.microsoft.com/office/drawing/2014/main" id="{D5A425EB-C806-2147-8AAD-740D44682CF1}"/>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4958;p72">
                  <a:extLst>
                    <a:ext uri="{FF2B5EF4-FFF2-40B4-BE49-F238E27FC236}">
                      <a16:creationId xmlns:a16="http://schemas.microsoft.com/office/drawing/2014/main" id="{94E33159-B1AC-EE42-946A-229DADF08CCC}"/>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4959;p72">
                <a:extLst>
                  <a:ext uri="{FF2B5EF4-FFF2-40B4-BE49-F238E27FC236}">
                    <a16:creationId xmlns:a16="http://schemas.microsoft.com/office/drawing/2014/main" id="{645BE5DD-4718-344A-8C77-382FF3015431}"/>
                  </a:ext>
                </a:extLst>
              </p:cNvPr>
              <p:cNvGrpSpPr/>
              <p:nvPr/>
            </p:nvGrpSpPr>
            <p:grpSpPr>
              <a:xfrm>
                <a:off x="4907119" y="3986039"/>
                <a:ext cx="33497" cy="28699"/>
                <a:chOff x="4907119" y="3986039"/>
                <a:chExt cx="33497" cy="28699"/>
              </a:xfrm>
              <a:grpFill/>
            </p:grpSpPr>
            <p:sp>
              <p:nvSpPr>
                <p:cNvPr id="630" name="Google Shape;4960;p72">
                  <a:extLst>
                    <a:ext uri="{FF2B5EF4-FFF2-40B4-BE49-F238E27FC236}">
                      <a16:creationId xmlns:a16="http://schemas.microsoft.com/office/drawing/2014/main" id="{5A84BB5C-6650-7846-8B59-6434086CE5F2}"/>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4961;p72">
                  <a:extLst>
                    <a:ext uri="{FF2B5EF4-FFF2-40B4-BE49-F238E27FC236}">
                      <a16:creationId xmlns:a16="http://schemas.microsoft.com/office/drawing/2014/main" id="{60D2D257-21D6-0048-926B-B9751283606E}"/>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4962;p72">
                <a:extLst>
                  <a:ext uri="{FF2B5EF4-FFF2-40B4-BE49-F238E27FC236}">
                    <a16:creationId xmlns:a16="http://schemas.microsoft.com/office/drawing/2014/main" id="{5853060E-BFC5-0F41-B338-E7922BD39AA3}"/>
                  </a:ext>
                </a:extLst>
              </p:cNvPr>
              <p:cNvGrpSpPr/>
              <p:nvPr/>
            </p:nvGrpSpPr>
            <p:grpSpPr>
              <a:xfrm>
                <a:off x="4911783" y="4048102"/>
                <a:ext cx="33591" cy="28762"/>
                <a:chOff x="4911783" y="4048102"/>
                <a:chExt cx="33591" cy="28762"/>
              </a:xfrm>
              <a:grpFill/>
            </p:grpSpPr>
            <p:sp>
              <p:nvSpPr>
                <p:cNvPr id="628" name="Google Shape;4963;p72">
                  <a:extLst>
                    <a:ext uri="{FF2B5EF4-FFF2-40B4-BE49-F238E27FC236}">
                      <a16:creationId xmlns:a16="http://schemas.microsoft.com/office/drawing/2014/main" id="{1643B1A0-65D6-8F4F-8080-FF2C5B6B8320}"/>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4964;p72">
                  <a:extLst>
                    <a:ext uri="{FF2B5EF4-FFF2-40B4-BE49-F238E27FC236}">
                      <a16:creationId xmlns:a16="http://schemas.microsoft.com/office/drawing/2014/main" id="{B033FB5A-307E-C24F-92E1-A8D5A809FB96}"/>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4965;p72">
                <a:extLst>
                  <a:ext uri="{FF2B5EF4-FFF2-40B4-BE49-F238E27FC236}">
                    <a16:creationId xmlns:a16="http://schemas.microsoft.com/office/drawing/2014/main" id="{F5CFABA5-0C1F-1441-B9FC-1D182267D96A}"/>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966;p72">
                <a:extLst>
                  <a:ext uri="{FF2B5EF4-FFF2-40B4-BE49-F238E27FC236}">
                    <a16:creationId xmlns:a16="http://schemas.microsoft.com/office/drawing/2014/main" id="{C32EC6E8-F202-F442-9491-65CFAD221AAE}"/>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4967;p72">
                <a:extLst>
                  <a:ext uri="{FF2B5EF4-FFF2-40B4-BE49-F238E27FC236}">
                    <a16:creationId xmlns:a16="http://schemas.microsoft.com/office/drawing/2014/main" id="{FBFF9A99-6C00-D044-B611-10C188247CC7}"/>
                  </a:ext>
                </a:extLst>
              </p:cNvPr>
              <p:cNvGrpSpPr/>
              <p:nvPr/>
            </p:nvGrpSpPr>
            <p:grpSpPr>
              <a:xfrm>
                <a:off x="4762623" y="3837847"/>
                <a:ext cx="42416" cy="36273"/>
                <a:chOff x="4762623" y="3837847"/>
                <a:chExt cx="42416" cy="36273"/>
              </a:xfrm>
              <a:grpFill/>
            </p:grpSpPr>
            <p:sp>
              <p:nvSpPr>
                <p:cNvPr id="626" name="Google Shape;4968;p72">
                  <a:extLst>
                    <a:ext uri="{FF2B5EF4-FFF2-40B4-BE49-F238E27FC236}">
                      <a16:creationId xmlns:a16="http://schemas.microsoft.com/office/drawing/2014/main" id="{170E4EDF-315D-E04E-B7E1-0F4DFFAF86AF}"/>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4969;p72">
                  <a:extLst>
                    <a:ext uri="{FF2B5EF4-FFF2-40B4-BE49-F238E27FC236}">
                      <a16:creationId xmlns:a16="http://schemas.microsoft.com/office/drawing/2014/main" id="{D28A8D05-1B7C-B94E-A4BA-C903F093DEC4}"/>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4970;p72">
                <a:extLst>
                  <a:ext uri="{FF2B5EF4-FFF2-40B4-BE49-F238E27FC236}">
                    <a16:creationId xmlns:a16="http://schemas.microsoft.com/office/drawing/2014/main" id="{4EA77A2A-457D-BB44-93C0-73FF6E94A204}"/>
                  </a:ext>
                </a:extLst>
              </p:cNvPr>
              <p:cNvGrpSpPr/>
              <p:nvPr/>
            </p:nvGrpSpPr>
            <p:grpSpPr>
              <a:xfrm>
                <a:off x="4746044" y="4104966"/>
                <a:ext cx="33497" cy="28699"/>
                <a:chOff x="4746044" y="4104966"/>
                <a:chExt cx="33497" cy="28699"/>
              </a:xfrm>
              <a:grpFill/>
            </p:grpSpPr>
            <p:sp>
              <p:nvSpPr>
                <p:cNvPr id="624" name="Google Shape;4971;p72">
                  <a:extLst>
                    <a:ext uri="{FF2B5EF4-FFF2-40B4-BE49-F238E27FC236}">
                      <a16:creationId xmlns:a16="http://schemas.microsoft.com/office/drawing/2014/main" id="{DF76BF84-E624-3E4D-B5D7-7E54D2866974}"/>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4972;p72">
                  <a:extLst>
                    <a:ext uri="{FF2B5EF4-FFF2-40B4-BE49-F238E27FC236}">
                      <a16:creationId xmlns:a16="http://schemas.microsoft.com/office/drawing/2014/main" id="{E687539C-4CC5-2643-825F-15CECE7B9B9C}"/>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4973;p72">
                <a:extLst>
                  <a:ext uri="{FF2B5EF4-FFF2-40B4-BE49-F238E27FC236}">
                    <a16:creationId xmlns:a16="http://schemas.microsoft.com/office/drawing/2014/main" id="{0058D92C-474A-4F47-8688-F0E4A69F3A6B}"/>
                  </a:ext>
                </a:extLst>
              </p:cNvPr>
              <p:cNvGrpSpPr/>
              <p:nvPr/>
            </p:nvGrpSpPr>
            <p:grpSpPr>
              <a:xfrm>
                <a:off x="4859646" y="4162554"/>
                <a:ext cx="33591" cy="28762"/>
                <a:chOff x="4859646" y="4162554"/>
                <a:chExt cx="33591" cy="28762"/>
              </a:xfrm>
              <a:grpFill/>
            </p:grpSpPr>
            <p:sp>
              <p:nvSpPr>
                <p:cNvPr id="622" name="Google Shape;4974;p72">
                  <a:extLst>
                    <a:ext uri="{FF2B5EF4-FFF2-40B4-BE49-F238E27FC236}">
                      <a16:creationId xmlns:a16="http://schemas.microsoft.com/office/drawing/2014/main" id="{565B3AD5-88A0-7347-9A9C-FC4C90A17AA1}"/>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4975;p72">
                  <a:extLst>
                    <a:ext uri="{FF2B5EF4-FFF2-40B4-BE49-F238E27FC236}">
                      <a16:creationId xmlns:a16="http://schemas.microsoft.com/office/drawing/2014/main" id="{69E482BE-4C5A-5446-BD1D-771B3AE4DD36}"/>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 name="Google Shape;4976;p72">
              <a:extLst>
                <a:ext uri="{FF2B5EF4-FFF2-40B4-BE49-F238E27FC236}">
                  <a16:creationId xmlns:a16="http://schemas.microsoft.com/office/drawing/2014/main" id="{ACFB537B-F544-B240-B35D-93DF0C80C61D}"/>
                </a:ext>
              </a:extLst>
            </p:cNvPr>
            <p:cNvGrpSpPr/>
            <p:nvPr/>
          </p:nvGrpSpPr>
          <p:grpSpPr>
            <a:xfrm>
              <a:off x="3597785" y="3274438"/>
              <a:ext cx="855610" cy="1122100"/>
              <a:chOff x="3597785" y="3274438"/>
              <a:chExt cx="855610" cy="1122100"/>
            </a:xfrm>
            <a:grpFill/>
          </p:grpSpPr>
          <p:grpSp>
            <p:nvGrpSpPr>
              <p:cNvPr id="315" name="Google Shape;4977;p72">
                <a:extLst>
                  <a:ext uri="{FF2B5EF4-FFF2-40B4-BE49-F238E27FC236}">
                    <a16:creationId xmlns:a16="http://schemas.microsoft.com/office/drawing/2014/main" id="{30C7F2C7-CBAF-EC40-A0B3-A84017D81138}"/>
                  </a:ext>
                </a:extLst>
              </p:cNvPr>
              <p:cNvGrpSpPr/>
              <p:nvPr/>
            </p:nvGrpSpPr>
            <p:grpSpPr>
              <a:xfrm>
                <a:off x="3617857" y="3284717"/>
                <a:ext cx="826785" cy="1099165"/>
                <a:chOff x="3617857" y="3284717"/>
                <a:chExt cx="826785" cy="1099165"/>
              </a:xfrm>
              <a:grpFill/>
            </p:grpSpPr>
            <p:sp>
              <p:nvSpPr>
                <p:cNvPr id="453" name="Google Shape;4978;p72">
                  <a:extLst>
                    <a:ext uri="{FF2B5EF4-FFF2-40B4-BE49-F238E27FC236}">
                      <a16:creationId xmlns:a16="http://schemas.microsoft.com/office/drawing/2014/main" id="{0428CB19-E0A6-9A40-9317-821DF88A39B7}"/>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979;p72">
                  <a:extLst>
                    <a:ext uri="{FF2B5EF4-FFF2-40B4-BE49-F238E27FC236}">
                      <a16:creationId xmlns:a16="http://schemas.microsoft.com/office/drawing/2014/main" id="{C3B0F9F8-6C0B-D841-B624-C33AAA3431DD}"/>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980;p72">
                  <a:extLst>
                    <a:ext uri="{FF2B5EF4-FFF2-40B4-BE49-F238E27FC236}">
                      <a16:creationId xmlns:a16="http://schemas.microsoft.com/office/drawing/2014/main" id="{2BBBE7F5-1868-6E40-9ADC-1120BC51BF6A}"/>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981;p72">
                  <a:extLst>
                    <a:ext uri="{FF2B5EF4-FFF2-40B4-BE49-F238E27FC236}">
                      <a16:creationId xmlns:a16="http://schemas.microsoft.com/office/drawing/2014/main" id="{B22E451D-0F6D-F040-A687-44082921D241}"/>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982;p72">
                  <a:extLst>
                    <a:ext uri="{FF2B5EF4-FFF2-40B4-BE49-F238E27FC236}">
                      <a16:creationId xmlns:a16="http://schemas.microsoft.com/office/drawing/2014/main" id="{4A905A46-4FCB-834D-AC96-414C04663F24}"/>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983;p72">
                  <a:extLst>
                    <a:ext uri="{FF2B5EF4-FFF2-40B4-BE49-F238E27FC236}">
                      <a16:creationId xmlns:a16="http://schemas.microsoft.com/office/drawing/2014/main" id="{C7D41DE2-CE61-6C45-B7C8-6CA6FA998EFC}"/>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984;p72">
                  <a:extLst>
                    <a:ext uri="{FF2B5EF4-FFF2-40B4-BE49-F238E27FC236}">
                      <a16:creationId xmlns:a16="http://schemas.microsoft.com/office/drawing/2014/main" id="{90E1B242-5C63-DE48-ABB6-A4975A4C114B}"/>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985;p72">
                  <a:extLst>
                    <a:ext uri="{FF2B5EF4-FFF2-40B4-BE49-F238E27FC236}">
                      <a16:creationId xmlns:a16="http://schemas.microsoft.com/office/drawing/2014/main" id="{BE149465-5B41-F242-9683-35F1EC497410}"/>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986;p72">
                  <a:extLst>
                    <a:ext uri="{FF2B5EF4-FFF2-40B4-BE49-F238E27FC236}">
                      <a16:creationId xmlns:a16="http://schemas.microsoft.com/office/drawing/2014/main" id="{F0F133FA-DE82-7240-81CA-63A1986F0BA4}"/>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987;p72">
                  <a:extLst>
                    <a:ext uri="{FF2B5EF4-FFF2-40B4-BE49-F238E27FC236}">
                      <a16:creationId xmlns:a16="http://schemas.microsoft.com/office/drawing/2014/main" id="{B5A589BE-7A80-FB4B-B473-0BB1A92405DA}"/>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988;p72">
                  <a:extLst>
                    <a:ext uri="{FF2B5EF4-FFF2-40B4-BE49-F238E27FC236}">
                      <a16:creationId xmlns:a16="http://schemas.microsoft.com/office/drawing/2014/main" id="{B5F75B62-B616-A443-B2DB-7FAAB3A2342F}"/>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989;p72">
                  <a:extLst>
                    <a:ext uri="{FF2B5EF4-FFF2-40B4-BE49-F238E27FC236}">
                      <a16:creationId xmlns:a16="http://schemas.microsoft.com/office/drawing/2014/main" id="{CC02975A-5D86-9847-90BA-D9727B3DD3FA}"/>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990;p72">
                  <a:extLst>
                    <a:ext uri="{FF2B5EF4-FFF2-40B4-BE49-F238E27FC236}">
                      <a16:creationId xmlns:a16="http://schemas.microsoft.com/office/drawing/2014/main" id="{5CF0148A-5E1A-A74D-8965-6A5F755A8824}"/>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991;p72">
                  <a:extLst>
                    <a:ext uri="{FF2B5EF4-FFF2-40B4-BE49-F238E27FC236}">
                      <a16:creationId xmlns:a16="http://schemas.microsoft.com/office/drawing/2014/main" id="{7A8F9E51-8544-AB43-8FCB-3ADC32AD7A30}"/>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992;p72">
                  <a:extLst>
                    <a:ext uri="{FF2B5EF4-FFF2-40B4-BE49-F238E27FC236}">
                      <a16:creationId xmlns:a16="http://schemas.microsoft.com/office/drawing/2014/main" id="{90D3AAB3-3D0C-7E48-8D01-7DB2371F4DBC}"/>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993;p72">
                  <a:extLst>
                    <a:ext uri="{FF2B5EF4-FFF2-40B4-BE49-F238E27FC236}">
                      <a16:creationId xmlns:a16="http://schemas.microsoft.com/office/drawing/2014/main" id="{85CC6679-6822-C842-BAB5-D32F0711F4AA}"/>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994;p72">
                  <a:extLst>
                    <a:ext uri="{FF2B5EF4-FFF2-40B4-BE49-F238E27FC236}">
                      <a16:creationId xmlns:a16="http://schemas.microsoft.com/office/drawing/2014/main" id="{22017D3C-4A9D-4E42-B5B6-5C37052092FA}"/>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995;p72">
                  <a:extLst>
                    <a:ext uri="{FF2B5EF4-FFF2-40B4-BE49-F238E27FC236}">
                      <a16:creationId xmlns:a16="http://schemas.microsoft.com/office/drawing/2014/main" id="{21EE1849-AE8A-6649-AA58-37579BE5F116}"/>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996;p72">
                  <a:extLst>
                    <a:ext uri="{FF2B5EF4-FFF2-40B4-BE49-F238E27FC236}">
                      <a16:creationId xmlns:a16="http://schemas.microsoft.com/office/drawing/2014/main" id="{737417FF-318A-9442-9C95-E5E8B09468BA}"/>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997;p72">
                  <a:extLst>
                    <a:ext uri="{FF2B5EF4-FFF2-40B4-BE49-F238E27FC236}">
                      <a16:creationId xmlns:a16="http://schemas.microsoft.com/office/drawing/2014/main" id="{D30A00A4-0190-E942-B775-48A5510EDD24}"/>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998;p72">
                  <a:extLst>
                    <a:ext uri="{FF2B5EF4-FFF2-40B4-BE49-F238E27FC236}">
                      <a16:creationId xmlns:a16="http://schemas.microsoft.com/office/drawing/2014/main" id="{839FF8E1-847F-304D-9702-420D2F9C2F99}"/>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999;p72">
                  <a:extLst>
                    <a:ext uri="{FF2B5EF4-FFF2-40B4-BE49-F238E27FC236}">
                      <a16:creationId xmlns:a16="http://schemas.microsoft.com/office/drawing/2014/main" id="{6439F0AC-8F40-904C-A8CB-53B2F85EF99E}"/>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5000;p72">
                  <a:extLst>
                    <a:ext uri="{FF2B5EF4-FFF2-40B4-BE49-F238E27FC236}">
                      <a16:creationId xmlns:a16="http://schemas.microsoft.com/office/drawing/2014/main" id="{846F86FB-1DB0-FB4C-8CC5-E909C906B8EC}"/>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5001;p72">
                  <a:extLst>
                    <a:ext uri="{FF2B5EF4-FFF2-40B4-BE49-F238E27FC236}">
                      <a16:creationId xmlns:a16="http://schemas.microsoft.com/office/drawing/2014/main" id="{81B0428E-ADAC-1C44-93AD-DBB72ADA50C7}"/>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5002;p72">
                  <a:extLst>
                    <a:ext uri="{FF2B5EF4-FFF2-40B4-BE49-F238E27FC236}">
                      <a16:creationId xmlns:a16="http://schemas.microsoft.com/office/drawing/2014/main" id="{27E33ED5-9D09-614E-B453-8A7F5E5EEE09}"/>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5003;p72">
                  <a:extLst>
                    <a:ext uri="{FF2B5EF4-FFF2-40B4-BE49-F238E27FC236}">
                      <a16:creationId xmlns:a16="http://schemas.microsoft.com/office/drawing/2014/main" id="{3EC95C8A-33A2-4640-85C3-2C409F3B015D}"/>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5004;p72">
                  <a:extLst>
                    <a:ext uri="{FF2B5EF4-FFF2-40B4-BE49-F238E27FC236}">
                      <a16:creationId xmlns:a16="http://schemas.microsoft.com/office/drawing/2014/main" id="{B44F3BF3-2891-4544-B779-F3714DE242C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5005;p72">
                  <a:extLst>
                    <a:ext uri="{FF2B5EF4-FFF2-40B4-BE49-F238E27FC236}">
                      <a16:creationId xmlns:a16="http://schemas.microsoft.com/office/drawing/2014/main" id="{D2FD648A-22F2-464E-9A25-37C5A5925BD0}"/>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5006;p72">
                  <a:extLst>
                    <a:ext uri="{FF2B5EF4-FFF2-40B4-BE49-F238E27FC236}">
                      <a16:creationId xmlns:a16="http://schemas.microsoft.com/office/drawing/2014/main" id="{DEC8FABC-5F6E-9F4A-8ED6-C485DA09B6C6}"/>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5007;p72">
                  <a:extLst>
                    <a:ext uri="{FF2B5EF4-FFF2-40B4-BE49-F238E27FC236}">
                      <a16:creationId xmlns:a16="http://schemas.microsoft.com/office/drawing/2014/main" id="{6C066588-4DF8-1C45-812A-728BF8E97253}"/>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5008;p72">
                  <a:extLst>
                    <a:ext uri="{FF2B5EF4-FFF2-40B4-BE49-F238E27FC236}">
                      <a16:creationId xmlns:a16="http://schemas.microsoft.com/office/drawing/2014/main" id="{38034CD5-693A-494B-8DC4-B318C0B9208A}"/>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5009;p72">
                  <a:extLst>
                    <a:ext uri="{FF2B5EF4-FFF2-40B4-BE49-F238E27FC236}">
                      <a16:creationId xmlns:a16="http://schemas.microsoft.com/office/drawing/2014/main" id="{474C5AEF-002D-214E-BD48-BE3F4F3C6733}"/>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5010;p72">
                  <a:extLst>
                    <a:ext uri="{FF2B5EF4-FFF2-40B4-BE49-F238E27FC236}">
                      <a16:creationId xmlns:a16="http://schemas.microsoft.com/office/drawing/2014/main" id="{4EE6DCC4-909A-2949-A475-A845FC615C84}"/>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5011;p72">
                  <a:extLst>
                    <a:ext uri="{FF2B5EF4-FFF2-40B4-BE49-F238E27FC236}">
                      <a16:creationId xmlns:a16="http://schemas.microsoft.com/office/drawing/2014/main" id="{46C2D95F-BD87-A547-BBA1-C4F98777F462}"/>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012;p72">
                  <a:extLst>
                    <a:ext uri="{FF2B5EF4-FFF2-40B4-BE49-F238E27FC236}">
                      <a16:creationId xmlns:a16="http://schemas.microsoft.com/office/drawing/2014/main" id="{847E5477-4D95-B84B-96AA-5E9DF9628468}"/>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5013;p72">
                  <a:extLst>
                    <a:ext uri="{FF2B5EF4-FFF2-40B4-BE49-F238E27FC236}">
                      <a16:creationId xmlns:a16="http://schemas.microsoft.com/office/drawing/2014/main" id="{BA993338-DA96-564F-8AC0-180020B3E4EB}"/>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5014;p72">
                  <a:extLst>
                    <a:ext uri="{FF2B5EF4-FFF2-40B4-BE49-F238E27FC236}">
                      <a16:creationId xmlns:a16="http://schemas.microsoft.com/office/drawing/2014/main" id="{A2C1FFFE-254C-6B4A-ABBF-FBE8736D8A61}"/>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5015;p72">
                  <a:extLst>
                    <a:ext uri="{FF2B5EF4-FFF2-40B4-BE49-F238E27FC236}">
                      <a16:creationId xmlns:a16="http://schemas.microsoft.com/office/drawing/2014/main" id="{8FA58D4D-C48A-D547-B123-DB9801AF8F2C}"/>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5016;p72">
                  <a:extLst>
                    <a:ext uri="{FF2B5EF4-FFF2-40B4-BE49-F238E27FC236}">
                      <a16:creationId xmlns:a16="http://schemas.microsoft.com/office/drawing/2014/main" id="{98D2A0D6-CBC1-E841-AC24-88395F0ABE0F}"/>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5017;p72">
                  <a:extLst>
                    <a:ext uri="{FF2B5EF4-FFF2-40B4-BE49-F238E27FC236}">
                      <a16:creationId xmlns:a16="http://schemas.microsoft.com/office/drawing/2014/main" id="{55B1229C-7583-354D-B8A1-F411522FF990}"/>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5018;p72">
                  <a:extLst>
                    <a:ext uri="{FF2B5EF4-FFF2-40B4-BE49-F238E27FC236}">
                      <a16:creationId xmlns:a16="http://schemas.microsoft.com/office/drawing/2014/main" id="{8E54405E-4FC7-724C-99F6-A14A758D18B2}"/>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5019;p72">
                  <a:extLst>
                    <a:ext uri="{FF2B5EF4-FFF2-40B4-BE49-F238E27FC236}">
                      <a16:creationId xmlns:a16="http://schemas.microsoft.com/office/drawing/2014/main" id="{7D5D0596-670D-4E49-9F3B-7FA03BF7658F}"/>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020;p72">
                  <a:extLst>
                    <a:ext uri="{FF2B5EF4-FFF2-40B4-BE49-F238E27FC236}">
                      <a16:creationId xmlns:a16="http://schemas.microsoft.com/office/drawing/2014/main" id="{90C57721-A552-B14B-BAD5-2DD6D47FCD31}"/>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5021;p72">
                  <a:extLst>
                    <a:ext uri="{FF2B5EF4-FFF2-40B4-BE49-F238E27FC236}">
                      <a16:creationId xmlns:a16="http://schemas.microsoft.com/office/drawing/2014/main" id="{9C62AEFB-CB67-3F43-81AE-5FB5C146F4C9}"/>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5022;p72">
                  <a:extLst>
                    <a:ext uri="{FF2B5EF4-FFF2-40B4-BE49-F238E27FC236}">
                      <a16:creationId xmlns:a16="http://schemas.microsoft.com/office/drawing/2014/main" id="{FC5A3827-3550-A244-8BAE-DC005F2BAD37}"/>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5023;p72">
                  <a:extLst>
                    <a:ext uri="{FF2B5EF4-FFF2-40B4-BE49-F238E27FC236}">
                      <a16:creationId xmlns:a16="http://schemas.microsoft.com/office/drawing/2014/main" id="{16C47959-5990-5F42-BEB0-81ED6A431FC5}"/>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5024;p72">
                  <a:extLst>
                    <a:ext uri="{FF2B5EF4-FFF2-40B4-BE49-F238E27FC236}">
                      <a16:creationId xmlns:a16="http://schemas.microsoft.com/office/drawing/2014/main" id="{3BA0E7A0-2A3A-F045-BC41-43120F033E5E}"/>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25;p72">
                  <a:extLst>
                    <a:ext uri="{FF2B5EF4-FFF2-40B4-BE49-F238E27FC236}">
                      <a16:creationId xmlns:a16="http://schemas.microsoft.com/office/drawing/2014/main" id="{9E6913D2-57C3-154C-B696-FA0A91553E4A}"/>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26;p72">
                  <a:extLst>
                    <a:ext uri="{FF2B5EF4-FFF2-40B4-BE49-F238E27FC236}">
                      <a16:creationId xmlns:a16="http://schemas.microsoft.com/office/drawing/2014/main" id="{E82EE28F-BE10-5648-AFBC-EF0CC703ADAB}"/>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7;p72">
                  <a:extLst>
                    <a:ext uri="{FF2B5EF4-FFF2-40B4-BE49-F238E27FC236}">
                      <a16:creationId xmlns:a16="http://schemas.microsoft.com/office/drawing/2014/main" id="{4D8024E6-43A8-8A41-8D39-B1B49939377C}"/>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28;p72">
                  <a:extLst>
                    <a:ext uri="{FF2B5EF4-FFF2-40B4-BE49-F238E27FC236}">
                      <a16:creationId xmlns:a16="http://schemas.microsoft.com/office/drawing/2014/main" id="{A49DA3E0-13DD-B74F-867D-211606095C41}"/>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29;p72">
                  <a:extLst>
                    <a:ext uri="{FF2B5EF4-FFF2-40B4-BE49-F238E27FC236}">
                      <a16:creationId xmlns:a16="http://schemas.microsoft.com/office/drawing/2014/main" id="{41E87B28-AC07-F642-8A15-AD4A634AA230}"/>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30;p72">
                  <a:extLst>
                    <a:ext uri="{FF2B5EF4-FFF2-40B4-BE49-F238E27FC236}">
                      <a16:creationId xmlns:a16="http://schemas.microsoft.com/office/drawing/2014/main" id="{2DAA71FA-1C2E-364C-90C5-5C6C0BFA18CC}"/>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31;p72">
                  <a:extLst>
                    <a:ext uri="{FF2B5EF4-FFF2-40B4-BE49-F238E27FC236}">
                      <a16:creationId xmlns:a16="http://schemas.microsoft.com/office/drawing/2014/main" id="{754188A5-6BCF-9B4E-B634-EAFD61D645DE}"/>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32;p72">
                  <a:extLst>
                    <a:ext uri="{FF2B5EF4-FFF2-40B4-BE49-F238E27FC236}">
                      <a16:creationId xmlns:a16="http://schemas.microsoft.com/office/drawing/2014/main" id="{B132DEDF-1E2B-9640-8E5A-F8CDEF31B9DD}"/>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33;p72">
                  <a:extLst>
                    <a:ext uri="{FF2B5EF4-FFF2-40B4-BE49-F238E27FC236}">
                      <a16:creationId xmlns:a16="http://schemas.microsoft.com/office/drawing/2014/main" id="{F0E4913B-56B0-E645-B955-C869BB8234C1}"/>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grpFill/>
                <a:ln w="1825" cap="flat" cmpd="sng">
                  <a:solidFill>
                    <a:schemeClr val="bg1">
                      <a:alpha val="19000"/>
                    </a:schemeClr>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5034;p72">
                <a:extLst>
                  <a:ext uri="{FF2B5EF4-FFF2-40B4-BE49-F238E27FC236}">
                    <a16:creationId xmlns:a16="http://schemas.microsoft.com/office/drawing/2014/main" id="{CC0A722F-CAFF-F444-8A51-6493982E2C7A}"/>
                  </a:ext>
                </a:extLst>
              </p:cNvPr>
              <p:cNvGrpSpPr/>
              <p:nvPr/>
            </p:nvGrpSpPr>
            <p:grpSpPr>
              <a:xfrm>
                <a:off x="4180904" y="4251758"/>
                <a:ext cx="37783" cy="32420"/>
                <a:chOff x="4180904" y="4251758"/>
                <a:chExt cx="37783" cy="32420"/>
              </a:xfrm>
              <a:grpFill/>
            </p:grpSpPr>
            <p:sp>
              <p:nvSpPr>
                <p:cNvPr id="451" name="Google Shape;5035;p72">
                  <a:extLst>
                    <a:ext uri="{FF2B5EF4-FFF2-40B4-BE49-F238E27FC236}">
                      <a16:creationId xmlns:a16="http://schemas.microsoft.com/office/drawing/2014/main" id="{23B4D402-EA8F-2848-88E8-9098180F6202}"/>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036;p72">
                  <a:extLst>
                    <a:ext uri="{FF2B5EF4-FFF2-40B4-BE49-F238E27FC236}">
                      <a16:creationId xmlns:a16="http://schemas.microsoft.com/office/drawing/2014/main" id="{847ECDA0-D068-1346-90C4-3F01C904CBEC}"/>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5037;p72">
                <a:extLst>
                  <a:ext uri="{FF2B5EF4-FFF2-40B4-BE49-F238E27FC236}">
                    <a16:creationId xmlns:a16="http://schemas.microsoft.com/office/drawing/2014/main" id="{327F3B33-1219-CB4E-B035-2DA3DB23D136}"/>
                  </a:ext>
                </a:extLst>
              </p:cNvPr>
              <p:cNvGrpSpPr/>
              <p:nvPr/>
            </p:nvGrpSpPr>
            <p:grpSpPr>
              <a:xfrm>
                <a:off x="4201644" y="4081324"/>
                <a:ext cx="37783" cy="32364"/>
                <a:chOff x="4201644" y="4081324"/>
                <a:chExt cx="37783" cy="32364"/>
              </a:xfrm>
              <a:grpFill/>
            </p:grpSpPr>
            <p:sp>
              <p:nvSpPr>
                <p:cNvPr id="449" name="Google Shape;5038;p72">
                  <a:extLst>
                    <a:ext uri="{FF2B5EF4-FFF2-40B4-BE49-F238E27FC236}">
                      <a16:creationId xmlns:a16="http://schemas.microsoft.com/office/drawing/2014/main" id="{BEEBDEC6-8DE3-AB45-8C39-8EDEE65C5688}"/>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039;p72">
                  <a:extLst>
                    <a:ext uri="{FF2B5EF4-FFF2-40B4-BE49-F238E27FC236}">
                      <a16:creationId xmlns:a16="http://schemas.microsoft.com/office/drawing/2014/main" id="{8BA6C5A6-D009-DF4A-A2DE-C333B65B79AB}"/>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5040;p72">
                <a:extLst>
                  <a:ext uri="{FF2B5EF4-FFF2-40B4-BE49-F238E27FC236}">
                    <a16:creationId xmlns:a16="http://schemas.microsoft.com/office/drawing/2014/main" id="{8A009BEA-73C3-6C48-AFEC-709032435112}"/>
                  </a:ext>
                </a:extLst>
              </p:cNvPr>
              <p:cNvGrpSpPr/>
              <p:nvPr/>
            </p:nvGrpSpPr>
            <p:grpSpPr>
              <a:xfrm>
                <a:off x="4284416" y="3887428"/>
                <a:ext cx="37783" cy="32451"/>
                <a:chOff x="4284416" y="3887428"/>
                <a:chExt cx="37783" cy="32451"/>
              </a:xfrm>
              <a:grpFill/>
            </p:grpSpPr>
            <p:sp>
              <p:nvSpPr>
                <p:cNvPr id="447" name="Google Shape;5041;p72">
                  <a:extLst>
                    <a:ext uri="{FF2B5EF4-FFF2-40B4-BE49-F238E27FC236}">
                      <a16:creationId xmlns:a16="http://schemas.microsoft.com/office/drawing/2014/main" id="{D6850840-45D7-C748-BC48-AC1C079EE783}"/>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042;p72">
                  <a:extLst>
                    <a:ext uri="{FF2B5EF4-FFF2-40B4-BE49-F238E27FC236}">
                      <a16:creationId xmlns:a16="http://schemas.microsoft.com/office/drawing/2014/main" id="{4084A68A-ECF0-CE42-8379-01E26C46EC7F}"/>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5043;p72">
                <a:extLst>
                  <a:ext uri="{FF2B5EF4-FFF2-40B4-BE49-F238E27FC236}">
                    <a16:creationId xmlns:a16="http://schemas.microsoft.com/office/drawing/2014/main" id="{34C7B747-83FB-744C-858D-53C54259061D}"/>
                  </a:ext>
                </a:extLst>
              </p:cNvPr>
              <p:cNvGrpSpPr/>
              <p:nvPr/>
            </p:nvGrpSpPr>
            <p:grpSpPr>
              <a:xfrm>
                <a:off x="4223721" y="3860404"/>
                <a:ext cx="37870" cy="32364"/>
                <a:chOff x="4223721" y="3860404"/>
                <a:chExt cx="37870" cy="32364"/>
              </a:xfrm>
              <a:grpFill/>
            </p:grpSpPr>
            <p:sp>
              <p:nvSpPr>
                <p:cNvPr id="445" name="Google Shape;5044;p72">
                  <a:extLst>
                    <a:ext uri="{FF2B5EF4-FFF2-40B4-BE49-F238E27FC236}">
                      <a16:creationId xmlns:a16="http://schemas.microsoft.com/office/drawing/2014/main" id="{A36B3DD1-B7C6-864F-B4AE-98F12478259A}"/>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5045;p72">
                  <a:extLst>
                    <a:ext uri="{FF2B5EF4-FFF2-40B4-BE49-F238E27FC236}">
                      <a16:creationId xmlns:a16="http://schemas.microsoft.com/office/drawing/2014/main" id="{A93FCDB9-E922-5B44-8836-5D1F0ACBEA50}"/>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5046;p72">
                <a:extLst>
                  <a:ext uri="{FF2B5EF4-FFF2-40B4-BE49-F238E27FC236}">
                    <a16:creationId xmlns:a16="http://schemas.microsoft.com/office/drawing/2014/main" id="{7F03570D-3919-DE41-B0DF-AF53F5BC464A}"/>
                  </a:ext>
                </a:extLst>
              </p:cNvPr>
              <p:cNvGrpSpPr/>
              <p:nvPr/>
            </p:nvGrpSpPr>
            <p:grpSpPr>
              <a:xfrm>
                <a:off x="4104889" y="3699242"/>
                <a:ext cx="37776" cy="32357"/>
                <a:chOff x="4104889" y="3699242"/>
                <a:chExt cx="37776" cy="32357"/>
              </a:xfrm>
              <a:grpFill/>
            </p:grpSpPr>
            <p:sp>
              <p:nvSpPr>
                <p:cNvPr id="443" name="Google Shape;5047;p72">
                  <a:extLst>
                    <a:ext uri="{FF2B5EF4-FFF2-40B4-BE49-F238E27FC236}">
                      <a16:creationId xmlns:a16="http://schemas.microsoft.com/office/drawing/2014/main" id="{E7E2BEE9-6F85-3C44-AC62-C9F45AF6C35C}"/>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5048;p72">
                  <a:extLst>
                    <a:ext uri="{FF2B5EF4-FFF2-40B4-BE49-F238E27FC236}">
                      <a16:creationId xmlns:a16="http://schemas.microsoft.com/office/drawing/2014/main" id="{133278BA-EEE7-8E41-8CF4-8F50C0A0A0CA}"/>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5049;p72">
                <a:extLst>
                  <a:ext uri="{FF2B5EF4-FFF2-40B4-BE49-F238E27FC236}">
                    <a16:creationId xmlns:a16="http://schemas.microsoft.com/office/drawing/2014/main" id="{34D52DD1-76A5-DD4D-8DB2-AF99669B0E91}"/>
                  </a:ext>
                </a:extLst>
              </p:cNvPr>
              <p:cNvGrpSpPr/>
              <p:nvPr/>
            </p:nvGrpSpPr>
            <p:grpSpPr>
              <a:xfrm>
                <a:off x="4143608" y="3475121"/>
                <a:ext cx="37878" cy="32420"/>
                <a:chOff x="4143608" y="3475121"/>
                <a:chExt cx="37878" cy="32420"/>
              </a:xfrm>
              <a:grpFill/>
            </p:grpSpPr>
            <p:sp>
              <p:nvSpPr>
                <p:cNvPr id="441" name="Google Shape;5050;p72">
                  <a:extLst>
                    <a:ext uri="{FF2B5EF4-FFF2-40B4-BE49-F238E27FC236}">
                      <a16:creationId xmlns:a16="http://schemas.microsoft.com/office/drawing/2014/main" id="{4AB15994-EC79-214B-BE74-00C8679EAB87}"/>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5051;p72">
                  <a:extLst>
                    <a:ext uri="{FF2B5EF4-FFF2-40B4-BE49-F238E27FC236}">
                      <a16:creationId xmlns:a16="http://schemas.microsoft.com/office/drawing/2014/main" id="{031169B4-529D-DB47-8F2D-44D856F3B891}"/>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5052;p72">
                <a:extLst>
                  <a:ext uri="{FF2B5EF4-FFF2-40B4-BE49-F238E27FC236}">
                    <a16:creationId xmlns:a16="http://schemas.microsoft.com/office/drawing/2014/main" id="{50D994CC-A667-E040-8235-4BC27E034471}"/>
                  </a:ext>
                </a:extLst>
              </p:cNvPr>
              <p:cNvGrpSpPr/>
              <p:nvPr/>
            </p:nvGrpSpPr>
            <p:grpSpPr>
              <a:xfrm>
                <a:off x="4217248" y="3570893"/>
                <a:ext cx="37776" cy="32364"/>
                <a:chOff x="4217248" y="3570893"/>
                <a:chExt cx="37776" cy="32364"/>
              </a:xfrm>
              <a:grpFill/>
            </p:grpSpPr>
            <p:sp>
              <p:nvSpPr>
                <p:cNvPr id="439" name="Google Shape;5053;p72">
                  <a:extLst>
                    <a:ext uri="{FF2B5EF4-FFF2-40B4-BE49-F238E27FC236}">
                      <a16:creationId xmlns:a16="http://schemas.microsoft.com/office/drawing/2014/main" id="{31D7C2C0-354C-9F47-AD24-6C35EF0DD12E}"/>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054;p72">
                  <a:extLst>
                    <a:ext uri="{FF2B5EF4-FFF2-40B4-BE49-F238E27FC236}">
                      <a16:creationId xmlns:a16="http://schemas.microsoft.com/office/drawing/2014/main" id="{54D45385-FFAE-C646-ACA2-3DE83FA7709B}"/>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5055;p72">
                <a:extLst>
                  <a:ext uri="{FF2B5EF4-FFF2-40B4-BE49-F238E27FC236}">
                    <a16:creationId xmlns:a16="http://schemas.microsoft.com/office/drawing/2014/main" id="{F82C0D41-8D0D-B242-A90B-2EAEA5AF5926}"/>
                  </a:ext>
                </a:extLst>
              </p:cNvPr>
              <p:cNvGrpSpPr/>
              <p:nvPr/>
            </p:nvGrpSpPr>
            <p:grpSpPr>
              <a:xfrm>
                <a:off x="4255307" y="3431612"/>
                <a:ext cx="37776" cy="32451"/>
                <a:chOff x="4255307" y="3431612"/>
                <a:chExt cx="37776" cy="32451"/>
              </a:xfrm>
              <a:grpFill/>
            </p:grpSpPr>
            <p:sp>
              <p:nvSpPr>
                <p:cNvPr id="437" name="Google Shape;5056;p72">
                  <a:extLst>
                    <a:ext uri="{FF2B5EF4-FFF2-40B4-BE49-F238E27FC236}">
                      <a16:creationId xmlns:a16="http://schemas.microsoft.com/office/drawing/2014/main" id="{05B6A847-6A60-794F-9756-9E159D3C7F41}"/>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057;p72">
                  <a:extLst>
                    <a:ext uri="{FF2B5EF4-FFF2-40B4-BE49-F238E27FC236}">
                      <a16:creationId xmlns:a16="http://schemas.microsoft.com/office/drawing/2014/main" id="{DCC7E01C-F566-814F-AB4C-E29454F4B5DC}"/>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5058;p72">
                <a:extLst>
                  <a:ext uri="{FF2B5EF4-FFF2-40B4-BE49-F238E27FC236}">
                    <a16:creationId xmlns:a16="http://schemas.microsoft.com/office/drawing/2014/main" id="{9A553A2C-F8EC-604D-A558-BF72671B08F1}"/>
                  </a:ext>
                </a:extLst>
              </p:cNvPr>
              <p:cNvGrpSpPr/>
              <p:nvPr/>
            </p:nvGrpSpPr>
            <p:grpSpPr>
              <a:xfrm>
                <a:off x="3853052" y="3577398"/>
                <a:ext cx="37776" cy="32420"/>
                <a:chOff x="3853052" y="3577398"/>
                <a:chExt cx="37776" cy="32420"/>
              </a:xfrm>
              <a:grpFill/>
            </p:grpSpPr>
            <p:sp>
              <p:nvSpPr>
                <p:cNvPr id="435" name="Google Shape;5059;p72">
                  <a:extLst>
                    <a:ext uri="{FF2B5EF4-FFF2-40B4-BE49-F238E27FC236}">
                      <a16:creationId xmlns:a16="http://schemas.microsoft.com/office/drawing/2014/main" id="{CF0EEF7C-86B5-2B4F-9362-EE7EFCDD0394}"/>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060;p72">
                  <a:extLst>
                    <a:ext uri="{FF2B5EF4-FFF2-40B4-BE49-F238E27FC236}">
                      <a16:creationId xmlns:a16="http://schemas.microsoft.com/office/drawing/2014/main" id="{618BFB2C-D65F-D646-8CD7-9307C7016959}"/>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5061;p72">
                <a:extLst>
                  <a:ext uri="{FF2B5EF4-FFF2-40B4-BE49-F238E27FC236}">
                    <a16:creationId xmlns:a16="http://schemas.microsoft.com/office/drawing/2014/main" id="{FB3F51DD-EDBC-B44D-9F18-A13E230A7E53}"/>
                  </a:ext>
                </a:extLst>
              </p:cNvPr>
              <p:cNvGrpSpPr/>
              <p:nvPr/>
            </p:nvGrpSpPr>
            <p:grpSpPr>
              <a:xfrm>
                <a:off x="4039908" y="3412107"/>
                <a:ext cx="37776" cy="32357"/>
                <a:chOff x="4039908" y="3412107"/>
                <a:chExt cx="37776" cy="32357"/>
              </a:xfrm>
              <a:grpFill/>
            </p:grpSpPr>
            <p:sp>
              <p:nvSpPr>
                <p:cNvPr id="433" name="Google Shape;5062;p72">
                  <a:extLst>
                    <a:ext uri="{FF2B5EF4-FFF2-40B4-BE49-F238E27FC236}">
                      <a16:creationId xmlns:a16="http://schemas.microsoft.com/office/drawing/2014/main" id="{9549B252-3FC9-4344-BF8C-1274E573206C}"/>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063;p72">
                  <a:extLst>
                    <a:ext uri="{FF2B5EF4-FFF2-40B4-BE49-F238E27FC236}">
                      <a16:creationId xmlns:a16="http://schemas.microsoft.com/office/drawing/2014/main" id="{A6C2DC85-CDF6-D54A-900F-4FB62F4C661B}"/>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5064;p72">
                <a:extLst>
                  <a:ext uri="{FF2B5EF4-FFF2-40B4-BE49-F238E27FC236}">
                    <a16:creationId xmlns:a16="http://schemas.microsoft.com/office/drawing/2014/main" id="{080B1641-8657-BA4B-B8CF-F38A954BE5BF}"/>
                  </a:ext>
                </a:extLst>
              </p:cNvPr>
              <p:cNvGrpSpPr/>
              <p:nvPr/>
            </p:nvGrpSpPr>
            <p:grpSpPr>
              <a:xfrm>
                <a:off x="4017360" y="3342061"/>
                <a:ext cx="37870" cy="32380"/>
                <a:chOff x="4017360" y="3342061"/>
                <a:chExt cx="37870" cy="32380"/>
              </a:xfrm>
              <a:grpFill/>
            </p:grpSpPr>
            <p:sp>
              <p:nvSpPr>
                <p:cNvPr id="431" name="Google Shape;5065;p72">
                  <a:extLst>
                    <a:ext uri="{FF2B5EF4-FFF2-40B4-BE49-F238E27FC236}">
                      <a16:creationId xmlns:a16="http://schemas.microsoft.com/office/drawing/2014/main" id="{82A92B11-2FC9-F449-981B-CB242A63790E}"/>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5066;p72">
                  <a:extLst>
                    <a:ext uri="{FF2B5EF4-FFF2-40B4-BE49-F238E27FC236}">
                      <a16:creationId xmlns:a16="http://schemas.microsoft.com/office/drawing/2014/main" id="{00DE8145-4F1A-3444-9EA6-AFA3FA4CF420}"/>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5067;p72">
                <a:extLst>
                  <a:ext uri="{FF2B5EF4-FFF2-40B4-BE49-F238E27FC236}">
                    <a16:creationId xmlns:a16="http://schemas.microsoft.com/office/drawing/2014/main" id="{68A3BC19-7CDC-BA4B-B142-5EE7DFF01A89}"/>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5068;p72">
                <a:extLst>
                  <a:ext uri="{FF2B5EF4-FFF2-40B4-BE49-F238E27FC236}">
                    <a16:creationId xmlns:a16="http://schemas.microsoft.com/office/drawing/2014/main" id="{5FBD6CF8-C408-A84E-A453-51AB3FAB55CF}"/>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5069;p72">
                <a:extLst>
                  <a:ext uri="{FF2B5EF4-FFF2-40B4-BE49-F238E27FC236}">
                    <a16:creationId xmlns:a16="http://schemas.microsoft.com/office/drawing/2014/main" id="{B30AE48B-AB5D-314D-9926-17E6D302410B}"/>
                  </a:ext>
                </a:extLst>
              </p:cNvPr>
              <p:cNvGrpSpPr/>
              <p:nvPr/>
            </p:nvGrpSpPr>
            <p:grpSpPr>
              <a:xfrm>
                <a:off x="3750870" y="3418650"/>
                <a:ext cx="37776" cy="32380"/>
                <a:chOff x="3750870" y="3418650"/>
                <a:chExt cx="37776" cy="32380"/>
              </a:xfrm>
              <a:grpFill/>
            </p:grpSpPr>
            <p:sp>
              <p:nvSpPr>
                <p:cNvPr id="429" name="Google Shape;5070;p72">
                  <a:extLst>
                    <a:ext uri="{FF2B5EF4-FFF2-40B4-BE49-F238E27FC236}">
                      <a16:creationId xmlns:a16="http://schemas.microsoft.com/office/drawing/2014/main" id="{BEC6C389-E5E3-464E-A642-C4DDCEA09FB7}"/>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071;p72">
                  <a:extLst>
                    <a:ext uri="{FF2B5EF4-FFF2-40B4-BE49-F238E27FC236}">
                      <a16:creationId xmlns:a16="http://schemas.microsoft.com/office/drawing/2014/main" id="{AF848E3D-E4B1-5A44-A8BE-EA0DBD1B3DA2}"/>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5072;p72">
                <a:extLst>
                  <a:ext uri="{FF2B5EF4-FFF2-40B4-BE49-F238E27FC236}">
                    <a16:creationId xmlns:a16="http://schemas.microsoft.com/office/drawing/2014/main" id="{FFBABF63-77F6-CE4F-9A5D-771F8C8ED9D7}"/>
                  </a:ext>
                </a:extLst>
              </p:cNvPr>
              <p:cNvGrpSpPr/>
              <p:nvPr/>
            </p:nvGrpSpPr>
            <p:grpSpPr>
              <a:xfrm>
                <a:off x="3632509" y="3274438"/>
                <a:ext cx="37783" cy="32357"/>
                <a:chOff x="3632509" y="3274438"/>
                <a:chExt cx="37783" cy="32357"/>
              </a:xfrm>
              <a:grpFill/>
            </p:grpSpPr>
            <p:sp>
              <p:nvSpPr>
                <p:cNvPr id="427" name="Google Shape;5073;p72">
                  <a:extLst>
                    <a:ext uri="{FF2B5EF4-FFF2-40B4-BE49-F238E27FC236}">
                      <a16:creationId xmlns:a16="http://schemas.microsoft.com/office/drawing/2014/main" id="{856EEBC2-23B6-A04E-BA80-B7DCA45C0861}"/>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5074;p72">
                  <a:extLst>
                    <a:ext uri="{FF2B5EF4-FFF2-40B4-BE49-F238E27FC236}">
                      <a16:creationId xmlns:a16="http://schemas.microsoft.com/office/drawing/2014/main" id="{77D5AF52-3539-3049-ACF8-6741FE7261D1}"/>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5075;p72">
                <a:extLst>
                  <a:ext uri="{FF2B5EF4-FFF2-40B4-BE49-F238E27FC236}">
                    <a16:creationId xmlns:a16="http://schemas.microsoft.com/office/drawing/2014/main" id="{7157C692-8E4E-D442-A04C-9A2CAECAB998}"/>
                  </a:ext>
                </a:extLst>
              </p:cNvPr>
              <p:cNvGrpSpPr/>
              <p:nvPr/>
            </p:nvGrpSpPr>
            <p:grpSpPr>
              <a:xfrm>
                <a:off x="3906424" y="3297561"/>
                <a:ext cx="37776" cy="32451"/>
                <a:chOff x="3906424" y="3297561"/>
                <a:chExt cx="37776" cy="32451"/>
              </a:xfrm>
              <a:grpFill/>
            </p:grpSpPr>
            <p:sp>
              <p:nvSpPr>
                <p:cNvPr id="425" name="Google Shape;5076;p72">
                  <a:extLst>
                    <a:ext uri="{FF2B5EF4-FFF2-40B4-BE49-F238E27FC236}">
                      <a16:creationId xmlns:a16="http://schemas.microsoft.com/office/drawing/2014/main" id="{673AD931-7D4A-084A-B304-0B2A01284A6A}"/>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5077;p72">
                  <a:extLst>
                    <a:ext uri="{FF2B5EF4-FFF2-40B4-BE49-F238E27FC236}">
                      <a16:creationId xmlns:a16="http://schemas.microsoft.com/office/drawing/2014/main" id="{F8F589E0-5BD5-F541-A2AE-3BDF5C2D71D6}"/>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5078;p72">
                <a:extLst>
                  <a:ext uri="{FF2B5EF4-FFF2-40B4-BE49-F238E27FC236}">
                    <a16:creationId xmlns:a16="http://schemas.microsoft.com/office/drawing/2014/main" id="{B39F60B6-AA7F-F842-AC83-AD043CFCCD16}"/>
                  </a:ext>
                </a:extLst>
              </p:cNvPr>
              <p:cNvGrpSpPr/>
              <p:nvPr/>
            </p:nvGrpSpPr>
            <p:grpSpPr>
              <a:xfrm>
                <a:off x="3866084" y="3412107"/>
                <a:ext cx="37776" cy="32357"/>
                <a:chOff x="3866084" y="3412107"/>
                <a:chExt cx="37776" cy="32357"/>
              </a:xfrm>
              <a:grpFill/>
            </p:grpSpPr>
            <p:sp>
              <p:nvSpPr>
                <p:cNvPr id="423" name="Google Shape;5079;p72">
                  <a:extLst>
                    <a:ext uri="{FF2B5EF4-FFF2-40B4-BE49-F238E27FC236}">
                      <a16:creationId xmlns:a16="http://schemas.microsoft.com/office/drawing/2014/main" id="{E1813BF8-EE03-A04F-B588-38AF28E36005}"/>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5080;p72">
                  <a:extLst>
                    <a:ext uri="{FF2B5EF4-FFF2-40B4-BE49-F238E27FC236}">
                      <a16:creationId xmlns:a16="http://schemas.microsoft.com/office/drawing/2014/main" id="{5D4C4C7C-A5D9-9A47-BD31-183BB3941852}"/>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5081;p72">
                <a:extLst>
                  <a:ext uri="{FF2B5EF4-FFF2-40B4-BE49-F238E27FC236}">
                    <a16:creationId xmlns:a16="http://schemas.microsoft.com/office/drawing/2014/main" id="{BD2C8BE3-B1AD-854F-AF16-4286F5BA2B81}"/>
                  </a:ext>
                </a:extLst>
              </p:cNvPr>
              <p:cNvGrpSpPr/>
              <p:nvPr/>
            </p:nvGrpSpPr>
            <p:grpSpPr>
              <a:xfrm>
                <a:off x="4023919" y="3766409"/>
                <a:ext cx="37783" cy="32357"/>
                <a:chOff x="4023919" y="3766409"/>
                <a:chExt cx="37783" cy="32357"/>
              </a:xfrm>
              <a:grpFill/>
            </p:grpSpPr>
            <p:sp>
              <p:nvSpPr>
                <p:cNvPr id="421" name="Google Shape;5082;p72">
                  <a:extLst>
                    <a:ext uri="{FF2B5EF4-FFF2-40B4-BE49-F238E27FC236}">
                      <a16:creationId xmlns:a16="http://schemas.microsoft.com/office/drawing/2014/main" id="{1E6928B1-34FD-6749-96EA-2AC930BAD87F}"/>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5083;p72">
                  <a:extLst>
                    <a:ext uri="{FF2B5EF4-FFF2-40B4-BE49-F238E27FC236}">
                      <a16:creationId xmlns:a16="http://schemas.microsoft.com/office/drawing/2014/main" id="{FAEFB19D-3806-534C-940C-06B3B395F0D0}"/>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5084;p72">
                <a:extLst>
                  <a:ext uri="{FF2B5EF4-FFF2-40B4-BE49-F238E27FC236}">
                    <a16:creationId xmlns:a16="http://schemas.microsoft.com/office/drawing/2014/main" id="{BCD0FCD2-D44E-E441-9D7D-D76164E00509}"/>
                  </a:ext>
                </a:extLst>
              </p:cNvPr>
              <p:cNvGrpSpPr/>
              <p:nvPr/>
            </p:nvGrpSpPr>
            <p:grpSpPr>
              <a:xfrm>
                <a:off x="3973882" y="3779449"/>
                <a:ext cx="37776" cy="32357"/>
                <a:chOff x="3973882" y="3779449"/>
                <a:chExt cx="37776" cy="32357"/>
              </a:xfrm>
              <a:grpFill/>
            </p:grpSpPr>
            <p:sp>
              <p:nvSpPr>
                <p:cNvPr id="419" name="Google Shape;5085;p72">
                  <a:extLst>
                    <a:ext uri="{FF2B5EF4-FFF2-40B4-BE49-F238E27FC236}">
                      <a16:creationId xmlns:a16="http://schemas.microsoft.com/office/drawing/2014/main" id="{6FDEDB9E-8CE6-9441-98F4-4DDA2FEDC7F3}"/>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5086;p72">
                  <a:extLst>
                    <a:ext uri="{FF2B5EF4-FFF2-40B4-BE49-F238E27FC236}">
                      <a16:creationId xmlns:a16="http://schemas.microsoft.com/office/drawing/2014/main" id="{C3805F33-1886-4349-B77D-5D61C1C48679}"/>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5087;p72">
                <a:extLst>
                  <a:ext uri="{FF2B5EF4-FFF2-40B4-BE49-F238E27FC236}">
                    <a16:creationId xmlns:a16="http://schemas.microsoft.com/office/drawing/2014/main" id="{4111C8BA-B453-ED4D-9E2F-B03A96B3DC77}"/>
                  </a:ext>
                </a:extLst>
              </p:cNvPr>
              <p:cNvGrpSpPr/>
              <p:nvPr/>
            </p:nvGrpSpPr>
            <p:grpSpPr>
              <a:xfrm>
                <a:off x="4073398" y="3838028"/>
                <a:ext cx="37776" cy="32380"/>
                <a:chOff x="4073398" y="3838028"/>
                <a:chExt cx="37776" cy="32380"/>
              </a:xfrm>
              <a:grpFill/>
            </p:grpSpPr>
            <p:sp>
              <p:nvSpPr>
                <p:cNvPr id="417" name="Google Shape;5088;p72">
                  <a:extLst>
                    <a:ext uri="{FF2B5EF4-FFF2-40B4-BE49-F238E27FC236}">
                      <a16:creationId xmlns:a16="http://schemas.microsoft.com/office/drawing/2014/main" id="{0BD49A8F-E872-E849-BA4B-6C26A5F59EE2}"/>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5089;p72">
                  <a:extLst>
                    <a:ext uri="{FF2B5EF4-FFF2-40B4-BE49-F238E27FC236}">
                      <a16:creationId xmlns:a16="http://schemas.microsoft.com/office/drawing/2014/main" id="{1B076F0A-9850-4340-A294-C2E8D73AFA76}"/>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5090;p72">
                <a:extLst>
                  <a:ext uri="{FF2B5EF4-FFF2-40B4-BE49-F238E27FC236}">
                    <a16:creationId xmlns:a16="http://schemas.microsoft.com/office/drawing/2014/main" id="{6C6B5C8C-C696-304F-BA7F-C9A33575312E}"/>
                  </a:ext>
                </a:extLst>
              </p:cNvPr>
              <p:cNvGrpSpPr/>
              <p:nvPr/>
            </p:nvGrpSpPr>
            <p:grpSpPr>
              <a:xfrm>
                <a:off x="4342672" y="4144496"/>
                <a:ext cx="37752" cy="32364"/>
                <a:chOff x="4342672" y="4144496"/>
                <a:chExt cx="37752" cy="32364"/>
              </a:xfrm>
              <a:grpFill/>
            </p:grpSpPr>
            <p:sp>
              <p:nvSpPr>
                <p:cNvPr id="415" name="Google Shape;5091;p72">
                  <a:extLst>
                    <a:ext uri="{FF2B5EF4-FFF2-40B4-BE49-F238E27FC236}">
                      <a16:creationId xmlns:a16="http://schemas.microsoft.com/office/drawing/2014/main" id="{DF5E9BE0-2800-A741-9EC5-4EE23B3D4F92}"/>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5092;p72">
                  <a:extLst>
                    <a:ext uri="{FF2B5EF4-FFF2-40B4-BE49-F238E27FC236}">
                      <a16:creationId xmlns:a16="http://schemas.microsoft.com/office/drawing/2014/main" id="{5DA7FDC7-1690-2648-8DAE-F59242E40925}"/>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5093;p72">
                <a:extLst>
                  <a:ext uri="{FF2B5EF4-FFF2-40B4-BE49-F238E27FC236}">
                    <a16:creationId xmlns:a16="http://schemas.microsoft.com/office/drawing/2014/main" id="{2CACD857-F6D5-CE4C-89AB-BD313304BE36}"/>
                  </a:ext>
                </a:extLst>
              </p:cNvPr>
              <p:cNvGrpSpPr/>
              <p:nvPr/>
            </p:nvGrpSpPr>
            <p:grpSpPr>
              <a:xfrm>
                <a:off x="4406386" y="4056872"/>
                <a:ext cx="37783" cy="32364"/>
                <a:chOff x="4406386" y="4056872"/>
                <a:chExt cx="37783" cy="32364"/>
              </a:xfrm>
              <a:grpFill/>
            </p:grpSpPr>
            <p:sp>
              <p:nvSpPr>
                <p:cNvPr id="413" name="Google Shape;5094;p72">
                  <a:extLst>
                    <a:ext uri="{FF2B5EF4-FFF2-40B4-BE49-F238E27FC236}">
                      <a16:creationId xmlns:a16="http://schemas.microsoft.com/office/drawing/2014/main" id="{5C10383A-6248-E74C-A79E-FB77DDFAACB4}"/>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5095;p72">
                  <a:extLst>
                    <a:ext uri="{FF2B5EF4-FFF2-40B4-BE49-F238E27FC236}">
                      <a16:creationId xmlns:a16="http://schemas.microsoft.com/office/drawing/2014/main" id="{AE3DD34B-A2FD-F04C-B089-4884D2B77E1C}"/>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5096;p72">
                <a:extLst>
                  <a:ext uri="{FF2B5EF4-FFF2-40B4-BE49-F238E27FC236}">
                    <a16:creationId xmlns:a16="http://schemas.microsoft.com/office/drawing/2014/main" id="{96746C0C-9B1E-E84B-87AA-E73ECEB6E144}"/>
                  </a:ext>
                </a:extLst>
              </p:cNvPr>
              <p:cNvGrpSpPr/>
              <p:nvPr/>
            </p:nvGrpSpPr>
            <p:grpSpPr>
              <a:xfrm>
                <a:off x="4284416" y="4245254"/>
                <a:ext cx="37783" cy="32357"/>
                <a:chOff x="4284416" y="4245254"/>
                <a:chExt cx="37783" cy="32357"/>
              </a:xfrm>
              <a:grpFill/>
            </p:grpSpPr>
            <p:sp>
              <p:nvSpPr>
                <p:cNvPr id="411" name="Google Shape;5097;p72">
                  <a:extLst>
                    <a:ext uri="{FF2B5EF4-FFF2-40B4-BE49-F238E27FC236}">
                      <a16:creationId xmlns:a16="http://schemas.microsoft.com/office/drawing/2014/main" id="{9D191FD4-275B-994B-8DD0-991D696D2F32}"/>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5098;p72">
                  <a:extLst>
                    <a:ext uri="{FF2B5EF4-FFF2-40B4-BE49-F238E27FC236}">
                      <a16:creationId xmlns:a16="http://schemas.microsoft.com/office/drawing/2014/main" id="{435642ED-A306-474E-8FE2-93F2B85B9298}"/>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5099;p72">
                <a:extLst>
                  <a:ext uri="{FF2B5EF4-FFF2-40B4-BE49-F238E27FC236}">
                    <a16:creationId xmlns:a16="http://schemas.microsoft.com/office/drawing/2014/main" id="{9C096A5C-F66D-1348-AA2B-C78851400B86}"/>
                  </a:ext>
                </a:extLst>
              </p:cNvPr>
              <p:cNvGrpSpPr/>
              <p:nvPr/>
            </p:nvGrpSpPr>
            <p:grpSpPr>
              <a:xfrm>
                <a:off x="4219057" y="4331258"/>
                <a:ext cx="37776" cy="32364"/>
                <a:chOff x="4219057" y="4331258"/>
                <a:chExt cx="37776" cy="32364"/>
              </a:xfrm>
              <a:grpFill/>
            </p:grpSpPr>
            <p:sp>
              <p:nvSpPr>
                <p:cNvPr id="409" name="Google Shape;5100;p72">
                  <a:extLst>
                    <a:ext uri="{FF2B5EF4-FFF2-40B4-BE49-F238E27FC236}">
                      <a16:creationId xmlns:a16="http://schemas.microsoft.com/office/drawing/2014/main" id="{B9B73B14-3BF5-4E40-92B8-AB5A0DBD942E}"/>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101;p72">
                  <a:extLst>
                    <a:ext uri="{FF2B5EF4-FFF2-40B4-BE49-F238E27FC236}">
                      <a16:creationId xmlns:a16="http://schemas.microsoft.com/office/drawing/2014/main" id="{B1A5777E-47CA-FC41-A145-EA2E9B0D1728}"/>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5102;p72">
                <a:extLst>
                  <a:ext uri="{FF2B5EF4-FFF2-40B4-BE49-F238E27FC236}">
                    <a16:creationId xmlns:a16="http://schemas.microsoft.com/office/drawing/2014/main" id="{BC970371-D78C-7140-B172-5BA537D7BABC}"/>
                  </a:ext>
                </a:extLst>
              </p:cNvPr>
              <p:cNvGrpSpPr/>
              <p:nvPr/>
            </p:nvGrpSpPr>
            <p:grpSpPr>
              <a:xfrm>
                <a:off x="4204122" y="4141688"/>
                <a:ext cx="33497" cy="28699"/>
                <a:chOff x="4204122" y="4141688"/>
                <a:chExt cx="33497" cy="28699"/>
              </a:xfrm>
              <a:grpFill/>
            </p:grpSpPr>
            <p:sp>
              <p:nvSpPr>
                <p:cNvPr id="407" name="Google Shape;5103;p72">
                  <a:extLst>
                    <a:ext uri="{FF2B5EF4-FFF2-40B4-BE49-F238E27FC236}">
                      <a16:creationId xmlns:a16="http://schemas.microsoft.com/office/drawing/2014/main" id="{46266F76-3586-E84B-AE87-EFD1A702BF0F}"/>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104;p72">
                  <a:extLst>
                    <a:ext uri="{FF2B5EF4-FFF2-40B4-BE49-F238E27FC236}">
                      <a16:creationId xmlns:a16="http://schemas.microsoft.com/office/drawing/2014/main" id="{A3491CCD-0E97-4044-AC0E-A939C6A87FDF}"/>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5105;p72">
                <a:extLst>
                  <a:ext uri="{FF2B5EF4-FFF2-40B4-BE49-F238E27FC236}">
                    <a16:creationId xmlns:a16="http://schemas.microsoft.com/office/drawing/2014/main" id="{26D4AF56-8E30-0D4B-98B0-F4A67C59F72E}"/>
                  </a:ext>
                </a:extLst>
              </p:cNvPr>
              <p:cNvGrpSpPr/>
              <p:nvPr/>
            </p:nvGrpSpPr>
            <p:grpSpPr>
              <a:xfrm>
                <a:off x="4301546" y="4003869"/>
                <a:ext cx="38916" cy="33324"/>
                <a:chOff x="4301546" y="4003869"/>
                <a:chExt cx="38916" cy="33324"/>
              </a:xfrm>
              <a:grpFill/>
            </p:grpSpPr>
            <p:sp>
              <p:nvSpPr>
                <p:cNvPr id="405" name="Google Shape;5106;p72">
                  <a:extLst>
                    <a:ext uri="{FF2B5EF4-FFF2-40B4-BE49-F238E27FC236}">
                      <a16:creationId xmlns:a16="http://schemas.microsoft.com/office/drawing/2014/main" id="{360D0DDE-3B53-664E-BFA1-949851FD3C78}"/>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107;p72">
                  <a:extLst>
                    <a:ext uri="{FF2B5EF4-FFF2-40B4-BE49-F238E27FC236}">
                      <a16:creationId xmlns:a16="http://schemas.microsoft.com/office/drawing/2014/main" id="{01D6A803-B400-B84B-A8D8-C60D5F2130AD}"/>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5108;p72">
                <a:extLst>
                  <a:ext uri="{FF2B5EF4-FFF2-40B4-BE49-F238E27FC236}">
                    <a16:creationId xmlns:a16="http://schemas.microsoft.com/office/drawing/2014/main" id="{3D3C59E0-C5D9-4A40-925B-A34CA2F05A70}"/>
                  </a:ext>
                </a:extLst>
              </p:cNvPr>
              <p:cNvGrpSpPr/>
              <p:nvPr/>
            </p:nvGrpSpPr>
            <p:grpSpPr>
              <a:xfrm>
                <a:off x="4210681" y="3924669"/>
                <a:ext cx="36549" cy="31366"/>
                <a:chOff x="4210681" y="3924669"/>
                <a:chExt cx="36549" cy="31366"/>
              </a:xfrm>
              <a:grpFill/>
            </p:grpSpPr>
            <p:sp>
              <p:nvSpPr>
                <p:cNvPr id="403" name="Google Shape;5109;p72">
                  <a:extLst>
                    <a:ext uri="{FF2B5EF4-FFF2-40B4-BE49-F238E27FC236}">
                      <a16:creationId xmlns:a16="http://schemas.microsoft.com/office/drawing/2014/main" id="{1778478E-61A3-B943-95F0-F13BCE974738}"/>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5110;p72">
                  <a:extLst>
                    <a:ext uri="{FF2B5EF4-FFF2-40B4-BE49-F238E27FC236}">
                      <a16:creationId xmlns:a16="http://schemas.microsoft.com/office/drawing/2014/main" id="{02323D1F-C831-834C-A25A-753397DE68E8}"/>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5111;p72">
                <a:extLst>
                  <a:ext uri="{FF2B5EF4-FFF2-40B4-BE49-F238E27FC236}">
                    <a16:creationId xmlns:a16="http://schemas.microsoft.com/office/drawing/2014/main" id="{22FDF111-1CC8-DA47-9319-B9C82B7DC613}"/>
                  </a:ext>
                </a:extLst>
              </p:cNvPr>
              <p:cNvGrpSpPr/>
              <p:nvPr/>
            </p:nvGrpSpPr>
            <p:grpSpPr>
              <a:xfrm>
                <a:off x="3987771" y="3628874"/>
                <a:ext cx="31499" cy="26993"/>
                <a:chOff x="3987771" y="3628874"/>
                <a:chExt cx="31499" cy="26993"/>
              </a:xfrm>
              <a:grpFill/>
            </p:grpSpPr>
            <p:sp>
              <p:nvSpPr>
                <p:cNvPr id="401" name="Google Shape;5112;p72">
                  <a:extLst>
                    <a:ext uri="{FF2B5EF4-FFF2-40B4-BE49-F238E27FC236}">
                      <a16:creationId xmlns:a16="http://schemas.microsoft.com/office/drawing/2014/main" id="{5E6E0EC1-5DC6-C44A-A763-520C9A780F75}"/>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113;p72">
                  <a:extLst>
                    <a:ext uri="{FF2B5EF4-FFF2-40B4-BE49-F238E27FC236}">
                      <a16:creationId xmlns:a16="http://schemas.microsoft.com/office/drawing/2014/main" id="{D8683074-79FB-8648-86F6-586CA1DBB094}"/>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5114;p72">
                <a:extLst>
                  <a:ext uri="{FF2B5EF4-FFF2-40B4-BE49-F238E27FC236}">
                    <a16:creationId xmlns:a16="http://schemas.microsoft.com/office/drawing/2014/main" id="{6522F10E-5F9D-424F-B391-F44A08D5EB98}"/>
                  </a:ext>
                </a:extLst>
              </p:cNvPr>
              <p:cNvGrpSpPr/>
              <p:nvPr/>
            </p:nvGrpSpPr>
            <p:grpSpPr>
              <a:xfrm>
                <a:off x="4087382" y="3775674"/>
                <a:ext cx="31405" cy="26898"/>
                <a:chOff x="4087382" y="3775674"/>
                <a:chExt cx="31405" cy="26898"/>
              </a:xfrm>
              <a:grpFill/>
            </p:grpSpPr>
            <p:sp>
              <p:nvSpPr>
                <p:cNvPr id="399" name="Google Shape;5115;p72">
                  <a:extLst>
                    <a:ext uri="{FF2B5EF4-FFF2-40B4-BE49-F238E27FC236}">
                      <a16:creationId xmlns:a16="http://schemas.microsoft.com/office/drawing/2014/main" id="{9D27F71A-FFC9-5F40-BED4-274329DA321E}"/>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116;p72">
                  <a:extLst>
                    <a:ext uri="{FF2B5EF4-FFF2-40B4-BE49-F238E27FC236}">
                      <a16:creationId xmlns:a16="http://schemas.microsoft.com/office/drawing/2014/main" id="{8650D04A-26F6-1E46-9E64-5CEFAA4C7E6E}"/>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5117;p72">
                <a:extLst>
                  <a:ext uri="{FF2B5EF4-FFF2-40B4-BE49-F238E27FC236}">
                    <a16:creationId xmlns:a16="http://schemas.microsoft.com/office/drawing/2014/main" id="{D04561BC-0790-5B4B-955A-08E4D6699156}"/>
                  </a:ext>
                </a:extLst>
              </p:cNvPr>
              <p:cNvGrpSpPr/>
              <p:nvPr/>
            </p:nvGrpSpPr>
            <p:grpSpPr>
              <a:xfrm>
                <a:off x="4118873" y="3856637"/>
                <a:ext cx="31405" cy="26906"/>
                <a:chOff x="4118873" y="3856637"/>
                <a:chExt cx="31405" cy="26906"/>
              </a:xfrm>
              <a:grpFill/>
            </p:grpSpPr>
            <p:sp>
              <p:nvSpPr>
                <p:cNvPr id="397" name="Google Shape;5118;p72">
                  <a:extLst>
                    <a:ext uri="{FF2B5EF4-FFF2-40B4-BE49-F238E27FC236}">
                      <a16:creationId xmlns:a16="http://schemas.microsoft.com/office/drawing/2014/main" id="{9E68C82A-8F35-994A-99C0-FEBF3281A90A}"/>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119;p72">
                  <a:extLst>
                    <a:ext uri="{FF2B5EF4-FFF2-40B4-BE49-F238E27FC236}">
                      <a16:creationId xmlns:a16="http://schemas.microsoft.com/office/drawing/2014/main" id="{DE5E68D1-B785-044F-8910-EA7E150B3519}"/>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5120;p72">
                <a:extLst>
                  <a:ext uri="{FF2B5EF4-FFF2-40B4-BE49-F238E27FC236}">
                    <a16:creationId xmlns:a16="http://schemas.microsoft.com/office/drawing/2014/main" id="{CB275FBF-9565-A645-B4CE-385C2957F113}"/>
                  </a:ext>
                </a:extLst>
              </p:cNvPr>
              <p:cNvGrpSpPr/>
              <p:nvPr/>
            </p:nvGrpSpPr>
            <p:grpSpPr>
              <a:xfrm>
                <a:off x="4168541" y="3639523"/>
                <a:ext cx="31499" cy="26906"/>
                <a:chOff x="4168541" y="3639523"/>
                <a:chExt cx="31499" cy="26906"/>
              </a:xfrm>
              <a:grpFill/>
            </p:grpSpPr>
            <p:sp>
              <p:nvSpPr>
                <p:cNvPr id="395" name="Google Shape;5121;p72">
                  <a:extLst>
                    <a:ext uri="{FF2B5EF4-FFF2-40B4-BE49-F238E27FC236}">
                      <a16:creationId xmlns:a16="http://schemas.microsoft.com/office/drawing/2014/main" id="{75B3991C-966B-5641-A7C2-3B0FF5F6B778}"/>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122;p72">
                  <a:extLst>
                    <a:ext uri="{FF2B5EF4-FFF2-40B4-BE49-F238E27FC236}">
                      <a16:creationId xmlns:a16="http://schemas.microsoft.com/office/drawing/2014/main" id="{BE936F08-E531-C64A-A657-4D80F882DAA5}"/>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5123;p72">
                <a:extLst>
                  <a:ext uri="{FF2B5EF4-FFF2-40B4-BE49-F238E27FC236}">
                    <a16:creationId xmlns:a16="http://schemas.microsoft.com/office/drawing/2014/main" id="{332C1EF2-593F-E143-8B72-A92BE871CF6D}"/>
                  </a:ext>
                </a:extLst>
              </p:cNvPr>
              <p:cNvGrpSpPr/>
              <p:nvPr/>
            </p:nvGrpSpPr>
            <p:grpSpPr>
              <a:xfrm>
                <a:off x="3965789" y="3393545"/>
                <a:ext cx="31405" cy="26945"/>
                <a:chOff x="3965789" y="3393545"/>
                <a:chExt cx="31405" cy="26945"/>
              </a:xfrm>
              <a:grpFill/>
            </p:grpSpPr>
            <p:sp>
              <p:nvSpPr>
                <p:cNvPr id="393" name="Google Shape;5124;p72">
                  <a:extLst>
                    <a:ext uri="{FF2B5EF4-FFF2-40B4-BE49-F238E27FC236}">
                      <a16:creationId xmlns:a16="http://schemas.microsoft.com/office/drawing/2014/main" id="{19D94E59-AB6F-CF4A-9917-A2CC3E975F4B}"/>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5125;p72">
                  <a:extLst>
                    <a:ext uri="{FF2B5EF4-FFF2-40B4-BE49-F238E27FC236}">
                      <a16:creationId xmlns:a16="http://schemas.microsoft.com/office/drawing/2014/main" id="{70DF2BCE-757E-BB4C-9884-F99E4EF931A4}"/>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5126;p72">
                <a:extLst>
                  <a:ext uri="{FF2B5EF4-FFF2-40B4-BE49-F238E27FC236}">
                    <a16:creationId xmlns:a16="http://schemas.microsoft.com/office/drawing/2014/main" id="{185939D8-33EA-DA4C-9ABA-2BBF7CAEC38F}"/>
                  </a:ext>
                </a:extLst>
              </p:cNvPr>
              <p:cNvGrpSpPr/>
              <p:nvPr/>
            </p:nvGrpSpPr>
            <p:grpSpPr>
              <a:xfrm>
                <a:off x="3925166" y="3491008"/>
                <a:ext cx="31405" cy="27001"/>
                <a:chOff x="3925166" y="3491008"/>
                <a:chExt cx="31405" cy="27001"/>
              </a:xfrm>
              <a:grpFill/>
            </p:grpSpPr>
            <p:sp>
              <p:nvSpPr>
                <p:cNvPr id="391" name="Google Shape;5127;p72">
                  <a:extLst>
                    <a:ext uri="{FF2B5EF4-FFF2-40B4-BE49-F238E27FC236}">
                      <a16:creationId xmlns:a16="http://schemas.microsoft.com/office/drawing/2014/main" id="{87D66704-377A-3D43-9CCC-6B6FB649ED85}"/>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5128;p72">
                  <a:extLst>
                    <a:ext uri="{FF2B5EF4-FFF2-40B4-BE49-F238E27FC236}">
                      <a16:creationId xmlns:a16="http://schemas.microsoft.com/office/drawing/2014/main" id="{C04BC37D-025E-1142-AF0D-F07E4371668F}"/>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5129;p72">
                <a:extLst>
                  <a:ext uri="{FF2B5EF4-FFF2-40B4-BE49-F238E27FC236}">
                    <a16:creationId xmlns:a16="http://schemas.microsoft.com/office/drawing/2014/main" id="{8264CB53-45FC-464C-9320-3D1AB33DC8CA}"/>
                  </a:ext>
                </a:extLst>
              </p:cNvPr>
              <p:cNvGrpSpPr/>
              <p:nvPr/>
            </p:nvGrpSpPr>
            <p:grpSpPr>
              <a:xfrm>
                <a:off x="3682845" y="3340976"/>
                <a:ext cx="31397" cy="26898"/>
                <a:chOff x="3682845" y="3340976"/>
                <a:chExt cx="31397" cy="26898"/>
              </a:xfrm>
              <a:grpFill/>
            </p:grpSpPr>
            <p:sp>
              <p:nvSpPr>
                <p:cNvPr id="389" name="Google Shape;5130;p72">
                  <a:extLst>
                    <a:ext uri="{FF2B5EF4-FFF2-40B4-BE49-F238E27FC236}">
                      <a16:creationId xmlns:a16="http://schemas.microsoft.com/office/drawing/2014/main" id="{34CB4DFA-41C7-284D-AB75-346356ECA9CA}"/>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5131;p72">
                  <a:extLst>
                    <a:ext uri="{FF2B5EF4-FFF2-40B4-BE49-F238E27FC236}">
                      <a16:creationId xmlns:a16="http://schemas.microsoft.com/office/drawing/2014/main" id="{D64398D3-E031-5B43-B8D6-2EA05172D43F}"/>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5132;p72">
                <a:extLst>
                  <a:ext uri="{FF2B5EF4-FFF2-40B4-BE49-F238E27FC236}">
                    <a16:creationId xmlns:a16="http://schemas.microsoft.com/office/drawing/2014/main" id="{6AD7CF12-C62B-7F4A-8DA7-39BD9E21B95B}"/>
                  </a:ext>
                </a:extLst>
              </p:cNvPr>
              <p:cNvGrpSpPr/>
              <p:nvPr/>
            </p:nvGrpSpPr>
            <p:grpSpPr>
              <a:xfrm>
                <a:off x="3795393" y="3353725"/>
                <a:ext cx="31499" cy="26993"/>
                <a:chOff x="3795393" y="3353725"/>
                <a:chExt cx="31499" cy="26993"/>
              </a:xfrm>
              <a:grpFill/>
            </p:grpSpPr>
            <p:sp>
              <p:nvSpPr>
                <p:cNvPr id="387" name="Google Shape;5133;p72">
                  <a:extLst>
                    <a:ext uri="{FF2B5EF4-FFF2-40B4-BE49-F238E27FC236}">
                      <a16:creationId xmlns:a16="http://schemas.microsoft.com/office/drawing/2014/main" id="{B2EB4176-5E10-D440-89E9-F79F37475133}"/>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5134;p72">
                  <a:extLst>
                    <a:ext uri="{FF2B5EF4-FFF2-40B4-BE49-F238E27FC236}">
                      <a16:creationId xmlns:a16="http://schemas.microsoft.com/office/drawing/2014/main" id="{0E177247-42EC-7A40-A53C-B93D4DC0BB49}"/>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5135;p72">
                <a:extLst>
                  <a:ext uri="{FF2B5EF4-FFF2-40B4-BE49-F238E27FC236}">
                    <a16:creationId xmlns:a16="http://schemas.microsoft.com/office/drawing/2014/main" id="{9FD24F50-665B-484A-B67E-ECC431789E43}"/>
                  </a:ext>
                </a:extLst>
              </p:cNvPr>
              <p:cNvGrpSpPr/>
              <p:nvPr/>
            </p:nvGrpSpPr>
            <p:grpSpPr>
              <a:xfrm>
                <a:off x="4176909" y="4363221"/>
                <a:ext cx="38924" cy="33316"/>
                <a:chOff x="4176909" y="4363221"/>
                <a:chExt cx="38924" cy="33316"/>
              </a:xfrm>
              <a:grpFill/>
            </p:grpSpPr>
            <p:sp>
              <p:nvSpPr>
                <p:cNvPr id="385" name="Google Shape;5136;p72">
                  <a:extLst>
                    <a:ext uri="{FF2B5EF4-FFF2-40B4-BE49-F238E27FC236}">
                      <a16:creationId xmlns:a16="http://schemas.microsoft.com/office/drawing/2014/main" id="{63D2DE1B-BD45-E44A-A8C9-EE7E83DB2A4B}"/>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5137;p72">
                  <a:extLst>
                    <a:ext uri="{FF2B5EF4-FFF2-40B4-BE49-F238E27FC236}">
                      <a16:creationId xmlns:a16="http://schemas.microsoft.com/office/drawing/2014/main" id="{1E532BDE-80B3-BD41-9FFE-B4611A9D77D5}"/>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5138;p72">
                <a:extLst>
                  <a:ext uri="{FF2B5EF4-FFF2-40B4-BE49-F238E27FC236}">
                    <a16:creationId xmlns:a16="http://schemas.microsoft.com/office/drawing/2014/main" id="{95E86ABD-937A-B941-8068-6E3F20E06576}"/>
                  </a:ext>
                </a:extLst>
              </p:cNvPr>
              <p:cNvGrpSpPr/>
              <p:nvPr/>
            </p:nvGrpSpPr>
            <p:grpSpPr>
              <a:xfrm>
                <a:off x="4226191" y="4007660"/>
                <a:ext cx="33560" cy="28770"/>
                <a:chOff x="4226191" y="4007660"/>
                <a:chExt cx="33560" cy="28770"/>
              </a:xfrm>
              <a:grpFill/>
            </p:grpSpPr>
            <p:sp>
              <p:nvSpPr>
                <p:cNvPr id="383" name="Google Shape;5139;p72">
                  <a:extLst>
                    <a:ext uri="{FF2B5EF4-FFF2-40B4-BE49-F238E27FC236}">
                      <a16:creationId xmlns:a16="http://schemas.microsoft.com/office/drawing/2014/main" id="{4FBD0069-07EF-DE4C-B763-812687253EAC}"/>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5140;p72">
                  <a:extLst>
                    <a:ext uri="{FF2B5EF4-FFF2-40B4-BE49-F238E27FC236}">
                      <a16:creationId xmlns:a16="http://schemas.microsoft.com/office/drawing/2014/main" id="{93A9385E-A84F-BD40-81B9-922BCB08F862}"/>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5141;p72">
                <a:extLst>
                  <a:ext uri="{FF2B5EF4-FFF2-40B4-BE49-F238E27FC236}">
                    <a16:creationId xmlns:a16="http://schemas.microsoft.com/office/drawing/2014/main" id="{19E65AA2-CC18-C94C-89C8-53F64D35D52F}"/>
                  </a:ext>
                </a:extLst>
              </p:cNvPr>
              <p:cNvGrpSpPr/>
              <p:nvPr/>
            </p:nvGrpSpPr>
            <p:grpSpPr>
              <a:xfrm>
                <a:off x="3597785" y="3377045"/>
                <a:ext cx="33591" cy="28699"/>
                <a:chOff x="3597785" y="3377045"/>
                <a:chExt cx="33591" cy="28699"/>
              </a:xfrm>
              <a:grpFill/>
            </p:grpSpPr>
            <p:sp>
              <p:nvSpPr>
                <p:cNvPr id="381" name="Google Shape;5142;p72">
                  <a:extLst>
                    <a:ext uri="{FF2B5EF4-FFF2-40B4-BE49-F238E27FC236}">
                      <a16:creationId xmlns:a16="http://schemas.microsoft.com/office/drawing/2014/main" id="{30F82C1F-60A4-DE41-B7AB-74823428C618}"/>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5143;p72">
                  <a:extLst>
                    <a:ext uri="{FF2B5EF4-FFF2-40B4-BE49-F238E27FC236}">
                      <a16:creationId xmlns:a16="http://schemas.microsoft.com/office/drawing/2014/main" id="{C0F93E9F-DDE4-B149-854C-2736679F4B4B}"/>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5144;p72">
                <a:extLst>
                  <a:ext uri="{FF2B5EF4-FFF2-40B4-BE49-F238E27FC236}">
                    <a16:creationId xmlns:a16="http://schemas.microsoft.com/office/drawing/2014/main" id="{B3A082DD-5788-8C4A-95EF-43B805256912}"/>
                  </a:ext>
                </a:extLst>
              </p:cNvPr>
              <p:cNvGrpSpPr/>
              <p:nvPr/>
            </p:nvGrpSpPr>
            <p:grpSpPr>
              <a:xfrm>
                <a:off x="3887870" y="3669796"/>
                <a:ext cx="33591" cy="28692"/>
                <a:chOff x="3887870" y="3669796"/>
                <a:chExt cx="33591" cy="28692"/>
              </a:xfrm>
              <a:grpFill/>
            </p:grpSpPr>
            <p:sp>
              <p:nvSpPr>
                <p:cNvPr id="379" name="Google Shape;5145;p72">
                  <a:extLst>
                    <a:ext uri="{FF2B5EF4-FFF2-40B4-BE49-F238E27FC236}">
                      <a16:creationId xmlns:a16="http://schemas.microsoft.com/office/drawing/2014/main" id="{A6B005C2-E506-3D44-9F45-304A4E7A2A99}"/>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5146;p72">
                  <a:extLst>
                    <a:ext uri="{FF2B5EF4-FFF2-40B4-BE49-F238E27FC236}">
                      <a16:creationId xmlns:a16="http://schemas.microsoft.com/office/drawing/2014/main" id="{A07E4CC4-7CBF-DC40-809D-CD1B22C77B77}"/>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5147;p72">
                <a:extLst>
                  <a:ext uri="{FF2B5EF4-FFF2-40B4-BE49-F238E27FC236}">
                    <a16:creationId xmlns:a16="http://schemas.microsoft.com/office/drawing/2014/main" id="{C084925E-738F-3346-9465-CC57F433C402}"/>
                  </a:ext>
                </a:extLst>
              </p:cNvPr>
              <p:cNvGrpSpPr/>
              <p:nvPr/>
            </p:nvGrpSpPr>
            <p:grpSpPr>
              <a:xfrm>
                <a:off x="3818320" y="3481625"/>
                <a:ext cx="33497" cy="28770"/>
                <a:chOff x="3818320" y="3481625"/>
                <a:chExt cx="33497" cy="28770"/>
              </a:xfrm>
              <a:grpFill/>
            </p:grpSpPr>
            <p:sp>
              <p:nvSpPr>
                <p:cNvPr id="377" name="Google Shape;5148;p72">
                  <a:extLst>
                    <a:ext uri="{FF2B5EF4-FFF2-40B4-BE49-F238E27FC236}">
                      <a16:creationId xmlns:a16="http://schemas.microsoft.com/office/drawing/2014/main" id="{B746F0D3-B45B-7547-95C0-B45EAFE3D7A8}"/>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5149;p72">
                  <a:extLst>
                    <a:ext uri="{FF2B5EF4-FFF2-40B4-BE49-F238E27FC236}">
                      <a16:creationId xmlns:a16="http://schemas.microsoft.com/office/drawing/2014/main" id="{4773B35D-D6A7-F549-9630-96DC0764D7A8}"/>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5150;p72">
                <a:extLst>
                  <a:ext uri="{FF2B5EF4-FFF2-40B4-BE49-F238E27FC236}">
                    <a16:creationId xmlns:a16="http://schemas.microsoft.com/office/drawing/2014/main" id="{E3AE2538-80DC-6C4C-A2A6-0778F5E91A58}"/>
                  </a:ext>
                </a:extLst>
              </p:cNvPr>
              <p:cNvGrpSpPr/>
              <p:nvPr/>
            </p:nvGrpSpPr>
            <p:grpSpPr>
              <a:xfrm>
                <a:off x="4278139" y="4120948"/>
                <a:ext cx="37492" cy="32129"/>
                <a:chOff x="4278139" y="4120948"/>
                <a:chExt cx="37492" cy="32129"/>
              </a:xfrm>
              <a:grpFill/>
            </p:grpSpPr>
            <p:sp>
              <p:nvSpPr>
                <p:cNvPr id="375" name="Google Shape;5151;p72">
                  <a:extLst>
                    <a:ext uri="{FF2B5EF4-FFF2-40B4-BE49-F238E27FC236}">
                      <a16:creationId xmlns:a16="http://schemas.microsoft.com/office/drawing/2014/main" id="{45C37D95-F7E7-2C4A-8A36-8B869557FFD6}"/>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5152;p72">
                  <a:extLst>
                    <a:ext uri="{FF2B5EF4-FFF2-40B4-BE49-F238E27FC236}">
                      <a16:creationId xmlns:a16="http://schemas.microsoft.com/office/drawing/2014/main" id="{9F0460F2-521A-9342-AEF6-62B16C44AAA6}"/>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5153;p72">
                <a:extLst>
                  <a:ext uri="{FF2B5EF4-FFF2-40B4-BE49-F238E27FC236}">
                    <a16:creationId xmlns:a16="http://schemas.microsoft.com/office/drawing/2014/main" id="{89A51C0C-1E73-A640-B9D5-DF0D1774B2AC}"/>
                  </a:ext>
                </a:extLst>
              </p:cNvPr>
              <p:cNvGrpSpPr/>
              <p:nvPr/>
            </p:nvGrpSpPr>
            <p:grpSpPr>
              <a:xfrm>
                <a:off x="4419898" y="3977388"/>
                <a:ext cx="33497" cy="28692"/>
                <a:chOff x="4419898" y="3977388"/>
                <a:chExt cx="33497" cy="28692"/>
              </a:xfrm>
              <a:grpFill/>
            </p:grpSpPr>
            <p:sp>
              <p:nvSpPr>
                <p:cNvPr id="373" name="Google Shape;5154;p72">
                  <a:extLst>
                    <a:ext uri="{FF2B5EF4-FFF2-40B4-BE49-F238E27FC236}">
                      <a16:creationId xmlns:a16="http://schemas.microsoft.com/office/drawing/2014/main" id="{9E96B7DB-BAE5-7346-8415-D3E04AB252D0}"/>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5155;p72">
                  <a:extLst>
                    <a:ext uri="{FF2B5EF4-FFF2-40B4-BE49-F238E27FC236}">
                      <a16:creationId xmlns:a16="http://schemas.microsoft.com/office/drawing/2014/main" id="{8445369D-4D22-7A4F-B064-610FBB6D0DFE}"/>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5156;p72">
                <a:extLst>
                  <a:ext uri="{FF2B5EF4-FFF2-40B4-BE49-F238E27FC236}">
                    <a16:creationId xmlns:a16="http://schemas.microsoft.com/office/drawing/2014/main" id="{99174ABC-F9F6-5A41-B44E-AF7F232C7CD1}"/>
                  </a:ext>
                </a:extLst>
              </p:cNvPr>
              <p:cNvGrpSpPr/>
              <p:nvPr/>
            </p:nvGrpSpPr>
            <p:grpSpPr>
              <a:xfrm>
                <a:off x="4158930" y="4034684"/>
                <a:ext cx="33497" cy="28762"/>
                <a:chOff x="4158930" y="4034684"/>
                <a:chExt cx="33497" cy="28762"/>
              </a:xfrm>
              <a:grpFill/>
            </p:grpSpPr>
            <p:sp>
              <p:nvSpPr>
                <p:cNvPr id="371" name="Google Shape;5157;p72">
                  <a:extLst>
                    <a:ext uri="{FF2B5EF4-FFF2-40B4-BE49-F238E27FC236}">
                      <a16:creationId xmlns:a16="http://schemas.microsoft.com/office/drawing/2014/main" id="{6A946509-A87E-7F45-956A-44DDF5F0CCE6}"/>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5158;p72">
                  <a:extLst>
                    <a:ext uri="{FF2B5EF4-FFF2-40B4-BE49-F238E27FC236}">
                      <a16:creationId xmlns:a16="http://schemas.microsoft.com/office/drawing/2014/main" id="{CAEF40B7-F647-5C49-917E-63E2C9E26715}"/>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5159;p72">
                <a:extLst>
                  <a:ext uri="{FF2B5EF4-FFF2-40B4-BE49-F238E27FC236}">
                    <a16:creationId xmlns:a16="http://schemas.microsoft.com/office/drawing/2014/main" id="{93DC5003-5FB1-6447-B46A-34DC89D419A5}"/>
                  </a:ext>
                </a:extLst>
              </p:cNvPr>
              <p:cNvGrpSpPr/>
              <p:nvPr/>
            </p:nvGrpSpPr>
            <p:grpSpPr>
              <a:xfrm>
                <a:off x="4134949" y="3957049"/>
                <a:ext cx="33497" cy="28770"/>
                <a:chOff x="4134949" y="3957049"/>
                <a:chExt cx="33497" cy="28770"/>
              </a:xfrm>
              <a:grpFill/>
            </p:grpSpPr>
            <p:sp>
              <p:nvSpPr>
                <p:cNvPr id="369" name="Google Shape;5160;p72">
                  <a:extLst>
                    <a:ext uri="{FF2B5EF4-FFF2-40B4-BE49-F238E27FC236}">
                      <a16:creationId xmlns:a16="http://schemas.microsoft.com/office/drawing/2014/main" id="{AFFC1823-721D-2344-A57B-65BAFBC872DE}"/>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5161;p72">
                  <a:extLst>
                    <a:ext uri="{FF2B5EF4-FFF2-40B4-BE49-F238E27FC236}">
                      <a16:creationId xmlns:a16="http://schemas.microsoft.com/office/drawing/2014/main" id="{DD8A8041-BAC1-E144-90AF-A5CBC1FAFF68}"/>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5162;p72">
                <a:extLst>
                  <a:ext uri="{FF2B5EF4-FFF2-40B4-BE49-F238E27FC236}">
                    <a16:creationId xmlns:a16="http://schemas.microsoft.com/office/drawing/2014/main" id="{DA5C0FF3-0EED-6949-BDE4-278132C62A8C}"/>
                  </a:ext>
                </a:extLst>
              </p:cNvPr>
              <p:cNvGrpSpPr/>
              <p:nvPr/>
            </p:nvGrpSpPr>
            <p:grpSpPr>
              <a:xfrm>
                <a:off x="4193653" y="4184403"/>
                <a:ext cx="43580" cy="37264"/>
                <a:chOff x="4193653" y="4184403"/>
                <a:chExt cx="43580" cy="37264"/>
              </a:xfrm>
              <a:grpFill/>
            </p:grpSpPr>
            <p:sp>
              <p:nvSpPr>
                <p:cNvPr id="367" name="Google Shape;5163;p72">
                  <a:extLst>
                    <a:ext uri="{FF2B5EF4-FFF2-40B4-BE49-F238E27FC236}">
                      <a16:creationId xmlns:a16="http://schemas.microsoft.com/office/drawing/2014/main" id="{D9DAB467-9E19-4546-A1B7-92CC2C17B4CF}"/>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5164;p72">
                  <a:extLst>
                    <a:ext uri="{FF2B5EF4-FFF2-40B4-BE49-F238E27FC236}">
                      <a16:creationId xmlns:a16="http://schemas.microsoft.com/office/drawing/2014/main" id="{611DDF86-E0EE-774B-AC3C-703003BA970A}"/>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5165;p72">
                <a:extLst>
                  <a:ext uri="{FF2B5EF4-FFF2-40B4-BE49-F238E27FC236}">
                    <a16:creationId xmlns:a16="http://schemas.microsoft.com/office/drawing/2014/main" id="{4AE9E947-3239-D24F-97AD-AC8E26AD62C1}"/>
                  </a:ext>
                </a:extLst>
              </p:cNvPr>
              <p:cNvGrpSpPr/>
              <p:nvPr/>
            </p:nvGrpSpPr>
            <p:grpSpPr>
              <a:xfrm>
                <a:off x="4343600" y="3943844"/>
                <a:ext cx="43580" cy="37312"/>
                <a:chOff x="4343600" y="3943844"/>
                <a:chExt cx="43580" cy="37312"/>
              </a:xfrm>
              <a:grpFill/>
            </p:grpSpPr>
            <p:sp>
              <p:nvSpPr>
                <p:cNvPr id="365" name="Google Shape;5166;p72">
                  <a:extLst>
                    <a:ext uri="{FF2B5EF4-FFF2-40B4-BE49-F238E27FC236}">
                      <a16:creationId xmlns:a16="http://schemas.microsoft.com/office/drawing/2014/main" id="{6E586A49-901A-184B-AEA2-023147E9A5E4}"/>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5167;p72">
                  <a:extLst>
                    <a:ext uri="{FF2B5EF4-FFF2-40B4-BE49-F238E27FC236}">
                      <a16:creationId xmlns:a16="http://schemas.microsoft.com/office/drawing/2014/main" id="{580180A9-147C-A841-845C-11255AB5A121}"/>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5168;p72">
                <a:extLst>
                  <a:ext uri="{FF2B5EF4-FFF2-40B4-BE49-F238E27FC236}">
                    <a16:creationId xmlns:a16="http://schemas.microsoft.com/office/drawing/2014/main" id="{DE031FCC-638F-CB47-94D7-405A66817A2E}"/>
                  </a:ext>
                </a:extLst>
              </p:cNvPr>
              <p:cNvGrpSpPr/>
              <p:nvPr/>
            </p:nvGrpSpPr>
            <p:grpSpPr>
              <a:xfrm>
                <a:off x="4172339" y="3381693"/>
                <a:ext cx="31499" cy="27001"/>
                <a:chOff x="4172339" y="3381693"/>
                <a:chExt cx="31499" cy="27001"/>
              </a:xfrm>
              <a:grpFill/>
            </p:grpSpPr>
            <p:sp>
              <p:nvSpPr>
                <p:cNvPr id="363" name="Google Shape;5169;p72">
                  <a:extLst>
                    <a:ext uri="{FF2B5EF4-FFF2-40B4-BE49-F238E27FC236}">
                      <a16:creationId xmlns:a16="http://schemas.microsoft.com/office/drawing/2014/main" id="{20651CE1-E4A6-DC49-A46B-8E2227112E32}"/>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5170;p72">
                  <a:extLst>
                    <a:ext uri="{FF2B5EF4-FFF2-40B4-BE49-F238E27FC236}">
                      <a16:creationId xmlns:a16="http://schemas.microsoft.com/office/drawing/2014/main" id="{D46A1749-1760-974C-B272-63908868265A}"/>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grpFill/>
                <a:ln>
                  <a:solidFill>
                    <a:schemeClr val="bg1">
                      <a:alpha val="19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26" name="Google Shape;926;p56"/>
          <p:cNvSpPr/>
          <p:nvPr/>
        </p:nvSpPr>
        <p:spPr>
          <a:xfrm>
            <a:off x="3475349" y="1582070"/>
            <a:ext cx="2193281" cy="2193281"/>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E91AF9A8-548F-BD4B-9A5B-101D0748C74F}"/>
              </a:ext>
            </a:extLst>
          </p:cNvPr>
          <p:cNvGrpSpPr/>
          <p:nvPr/>
        </p:nvGrpSpPr>
        <p:grpSpPr>
          <a:xfrm>
            <a:off x="3550369" y="2266918"/>
            <a:ext cx="2040751" cy="993347"/>
            <a:chOff x="3550369" y="2628650"/>
            <a:chExt cx="2040751" cy="993347"/>
          </a:xfrm>
        </p:grpSpPr>
        <p:sp>
          <p:nvSpPr>
            <p:cNvPr id="41" name="Google Shape;7061;p77">
              <a:extLst>
                <a:ext uri="{FF2B5EF4-FFF2-40B4-BE49-F238E27FC236}">
                  <a16:creationId xmlns:a16="http://schemas.microsoft.com/office/drawing/2014/main" id="{6832F2CA-A42E-DC44-8053-E3D110594BF6}"/>
                </a:ext>
              </a:extLst>
            </p:cNvPr>
            <p:cNvSpPr/>
            <p:nvPr/>
          </p:nvSpPr>
          <p:spPr>
            <a:xfrm>
              <a:off x="3552858" y="2628650"/>
              <a:ext cx="2038262" cy="983716"/>
            </a:xfrm>
            <a:custGeom>
              <a:avLst/>
              <a:gdLst/>
              <a:ahLst/>
              <a:cxnLst/>
              <a:rect l="l" t="t" r="r" b="b"/>
              <a:pathLst>
                <a:path w="14158" h="6833" extrusionOk="0">
                  <a:moveTo>
                    <a:pt x="0" y="1"/>
                  </a:moveTo>
                  <a:lnTo>
                    <a:pt x="0" y="6590"/>
                  </a:lnTo>
                  <a:cubicBezTo>
                    <a:pt x="0" y="6722"/>
                    <a:pt x="111" y="6833"/>
                    <a:pt x="250" y="6833"/>
                  </a:cubicBezTo>
                  <a:lnTo>
                    <a:pt x="13907" y="6833"/>
                  </a:lnTo>
                  <a:cubicBezTo>
                    <a:pt x="14046" y="6833"/>
                    <a:pt x="14157" y="6722"/>
                    <a:pt x="14157" y="6590"/>
                  </a:cubicBezTo>
                  <a:lnTo>
                    <a:pt x="14157" y="1"/>
                  </a:lnTo>
                  <a:close/>
                </a:path>
              </a:pathLst>
            </a:custGeom>
            <a:solidFill>
              <a:srgbClr val="CBD6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CA4A"/>
                </a:solidFill>
              </a:endParaRPr>
            </a:p>
          </p:txBody>
        </p:sp>
        <p:sp>
          <p:nvSpPr>
            <p:cNvPr id="22" name="Google Shape;7070;p77">
              <a:extLst>
                <a:ext uri="{FF2B5EF4-FFF2-40B4-BE49-F238E27FC236}">
                  <a16:creationId xmlns:a16="http://schemas.microsoft.com/office/drawing/2014/main" id="{9D5D5C11-18BB-A648-A514-06404F2ADABB}"/>
                </a:ext>
              </a:extLst>
            </p:cNvPr>
            <p:cNvSpPr/>
            <p:nvPr/>
          </p:nvSpPr>
          <p:spPr>
            <a:xfrm>
              <a:off x="3552353" y="3121424"/>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50" name="Google Shape;7070;p77">
              <a:extLst>
                <a:ext uri="{FF2B5EF4-FFF2-40B4-BE49-F238E27FC236}">
                  <a16:creationId xmlns:a16="http://schemas.microsoft.com/office/drawing/2014/main" id="{764B156C-72B0-334D-9CA8-7980C726350A}"/>
                </a:ext>
              </a:extLst>
            </p:cNvPr>
            <p:cNvSpPr/>
            <p:nvPr/>
          </p:nvSpPr>
          <p:spPr>
            <a:xfrm>
              <a:off x="3552858" y="3260799"/>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51" name="Google Shape;7071;p77">
              <a:extLst>
                <a:ext uri="{FF2B5EF4-FFF2-40B4-BE49-F238E27FC236}">
                  <a16:creationId xmlns:a16="http://schemas.microsoft.com/office/drawing/2014/main" id="{36325F21-86DF-A14C-AE25-5AD7669CC333}"/>
                </a:ext>
              </a:extLst>
            </p:cNvPr>
            <p:cNvSpPr/>
            <p:nvPr/>
          </p:nvSpPr>
          <p:spPr>
            <a:xfrm>
              <a:off x="3552858" y="3401600"/>
              <a:ext cx="2038262" cy="69965"/>
            </a:xfrm>
            <a:custGeom>
              <a:avLst/>
              <a:gdLst/>
              <a:ahLst/>
              <a:cxnLst/>
              <a:rect l="l" t="t" r="r" b="b"/>
              <a:pathLst>
                <a:path w="14158" h="486" extrusionOk="0">
                  <a:moveTo>
                    <a:pt x="0" y="0"/>
                  </a:moveTo>
                  <a:lnTo>
                    <a:pt x="0" y="486"/>
                  </a:lnTo>
                  <a:lnTo>
                    <a:pt x="14157" y="486"/>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52" name="Google Shape;7072;p77">
              <a:extLst>
                <a:ext uri="{FF2B5EF4-FFF2-40B4-BE49-F238E27FC236}">
                  <a16:creationId xmlns:a16="http://schemas.microsoft.com/office/drawing/2014/main" id="{67680983-66CD-A940-9DE0-FEEC79D57D2E}"/>
                </a:ext>
              </a:extLst>
            </p:cNvPr>
            <p:cNvSpPr/>
            <p:nvPr/>
          </p:nvSpPr>
          <p:spPr>
            <a:xfrm>
              <a:off x="3550369" y="3552032"/>
              <a:ext cx="2038262" cy="69965"/>
            </a:xfrm>
            <a:custGeom>
              <a:avLst/>
              <a:gdLst/>
              <a:ahLst/>
              <a:cxnLst/>
              <a:rect l="l" t="t" r="r" b="b"/>
              <a:pathLst>
                <a:path w="14158" h="486" extrusionOk="0">
                  <a:moveTo>
                    <a:pt x="0" y="0"/>
                  </a:moveTo>
                  <a:lnTo>
                    <a:pt x="0" y="243"/>
                  </a:lnTo>
                  <a:cubicBezTo>
                    <a:pt x="0" y="375"/>
                    <a:pt x="111" y="486"/>
                    <a:pt x="250" y="486"/>
                  </a:cubicBezTo>
                  <a:lnTo>
                    <a:pt x="13907" y="486"/>
                  </a:lnTo>
                  <a:cubicBezTo>
                    <a:pt x="14046" y="486"/>
                    <a:pt x="14157" y="375"/>
                    <a:pt x="14157" y="243"/>
                  </a:cubicBez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23" name="Google Shape;7070;p77">
              <a:extLst>
                <a:ext uri="{FF2B5EF4-FFF2-40B4-BE49-F238E27FC236}">
                  <a16:creationId xmlns:a16="http://schemas.microsoft.com/office/drawing/2014/main" id="{EC84875B-9C0D-4142-A1B1-B42B2377806D}"/>
                </a:ext>
              </a:extLst>
            </p:cNvPr>
            <p:cNvSpPr/>
            <p:nvPr/>
          </p:nvSpPr>
          <p:spPr>
            <a:xfrm>
              <a:off x="3551848" y="2953669"/>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grpSp>
      <p:grpSp>
        <p:nvGrpSpPr>
          <p:cNvPr id="26" name="Group 25">
            <a:extLst>
              <a:ext uri="{FF2B5EF4-FFF2-40B4-BE49-F238E27FC236}">
                <a16:creationId xmlns:a16="http://schemas.microsoft.com/office/drawing/2014/main" id="{E53271C0-610D-F842-9FAC-0F6CFFD8DA22}"/>
              </a:ext>
            </a:extLst>
          </p:cNvPr>
          <p:cNvGrpSpPr/>
          <p:nvPr/>
        </p:nvGrpSpPr>
        <p:grpSpPr>
          <a:xfrm>
            <a:off x="3550369" y="2272665"/>
            <a:ext cx="2040751" cy="993347"/>
            <a:chOff x="3550369" y="2628650"/>
            <a:chExt cx="2040751" cy="993347"/>
          </a:xfrm>
        </p:grpSpPr>
        <p:sp>
          <p:nvSpPr>
            <p:cNvPr id="27" name="Google Shape;7061;p77">
              <a:extLst>
                <a:ext uri="{FF2B5EF4-FFF2-40B4-BE49-F238E27FC236}">
                  <a16:creationId xmlns:a16="http://schemas.microsoft.com/office/drawing/2014/main" id="{6EF1E8D1-7571-D641-9024-7BB7424EC53B}"/>
                </a:ext>
              </a:extLst>
            </p:cNvPr>
            <p:cNvSpPr/>
            <p:nvPr/>
          </p:nvSpPr>
          <p:spPr>
            <a:xfrm>
              <a:off x="3552858" y="2628650"/>
              <a:ext cx="2038262" cy="983716"/>
            </a:xfrm>
            <a:custGeom>
              <a:avLst/>
              <a:gdLst/>
              <a:ahLst/>
              <a:cxnLst/>
              <a:rect l="l" t="t" r="r" b="b"/>
              <a:pathLst>
                <a:path w="14158" h="6833" extrusionOk="0">
                  <a:moveTo>
                    <a:pt x="0" y="1"/>
                  </a:moveTo>
                  <a:lnTo>
                    <a:pt x="0" y="6590"/>
                  </a:lnTo>
                  <a:cubicBezTo>
                    <a:pt x="0" y="6722"/>
                    <a:pt x="111" y="6833"/>
                    <a:pt x="250" y="6833"/>
                  </a:cubicBezTo>
                  <a:lnTo>
                    <a:pt x="13907" y="6833"/>
                  </a:lnTo>
                  <a:cubicBezTo>
                    <a:pt x="14046" y="6833"/>
                    <a:pt x="14157" y="6722"/>
                    <a:pt x="14157" y="6590"/>
                  </a:cubicBezTo>
                  <a:lnTo>
                    <a:pt x="14157" y="1"/>
                  </a:lnTo>
                  <a:close/>
                </a:path>
              </a:pathLst>
            </a:custGeom>
            <a:solidFill>
              <a:srgbClr val="CBD6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CA4A"/>
                </a:solidFill>
              </a:endParaRPr>
            </a:p>
          </p:txBody>
        </p:sp>
        <p:sp>
          <p:nvSpPr>
            <p:cNvPr id="28" name="Google Shape;7070;p77">
              <a:extLst>
                <a:ext uri="{FF2B5EF4-FFF2-40B4-BE49-F238E27FC236}">
                  <a16:creationId xmlns:a16="http://schemas.microsoft.com/office/drawing/2014/main" id="{8B4D03CC-4BA8-6249-B177-2B1046A95958}"/>
                </a:ext>
              </a:extLst>
            </p:cNvPr>
            <p:cNvSpPr/>
            <p:nvPr/>
          </p:nvSpPr>
          <p:spPr>
            <a:xfrm>
              <a:off x="3552353" y="3121424"/>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29" name="Google Shape;7070;p77">
              <a:extLst>
                <a:ext uri="{FF2B5EF4-FFF2-40B4-BE49-F238E27FC236}">
                  <a16:creationId xmlns:a16="http://schemas.microsoft.com/office/drawing/2014/main" id="{26C3BF5E-D938-C54D-8A3C-57B5216ED8C0}"/>
                </a:ext>
              </a:extLst>
            </p:cNvPr>
            <p:cNvSpPr/>
            <p:nvPr/>
          </p:nvSpPr>
          <p:spPr>
            <a:xfrm>
              <a:off x="3552858" y="3260799"/>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30" name="Google Shape;7071;p77">
              <a:extLst>
                <a:ext uri="{FF2B5EF4-FFF2-40B4-BE49-F238E27FC236}">
                  <a16:creationId xmlns:a16="http://schemas.microsoft.com/office/drawing/2014/main" id="{E838FDF9-71CD-534E-8F25-AD5FE3096D3C}"/>
                </a:ext>
              </a:extLst>
            </p:cNvPr>
            <p:cNvSpPr/>
            <p:nvPr/>
          </p:nvSpPr>
          <p:spPr>
            <a:xfrm>
              <a:off x="3552858" y="3401600"/>
              <a:ext cx="2038262" cy="69965"/>
            </a:xfrm>
            <a:custGeom>
              <a:avLst/>
              <a:gdLst/>
              <a:ahLst/>
              <a:cxnLst/>
              <a:rect l="l" t="t" r="r" b="b"/>
              <a:pathLst>
                <a:path w="14158" h="486" extrusionOk="0">
                  <a:moveTo>
                    <a:pt x="0" y="0"/>
                  </a:moveTo>
                  <a:lnTo>
                    <a:pt x="0" y="486"/>
                  </a:lnTo>
                  <a:lnTo>
                    <a:pt x="14157" y="486"/>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CA4A"/>
                </a:solidFill>
              </a:endParaRPr>
            </a:p>
          </p:txBody>
        </p:sp>
        <p:sp>
          <p:nvSpPr>
            <p:cNvPr id="31" name="Google Shape;7072;p77">
              <a:extLst>
                <a:ext uri="{FF2B5EF4-FFF2-40B4-BE49-F238E27FC236}">
                  <a16:creationId xmlns:a16="http://schemas.microsoft.com/office/drawing/2014/main" id="{F9A25B63-FC00-DB4B-A50E-86630B4CBE52}"/>
                </a:ext>
              </a:extLst>
            </p:cNvPr>
            <p:cNvSpPr/>
            <p:nvPr/>
          </p:nvSpPr>
          <p:spPr>
            <a:xfrm>
              <a:off x="3550369" y="3552032"/>
              <a:ext cx="2038262" cy="69965"/>
            </a:xfrm>
            <a:custGeom>
              <a:avLst/>
              <a:gdLst/>
              <a:ahLst/>
              <a:cxnLst/>
              <a:rect l="l" t="t" r="r" b="b"/>
              <a:pathLst>
                <a:path w="14158" h="486" extrusionOk="0">
                  <a:moveTo>
                    <a:pt x="0" y="0"/>
                  </a:moveTo>
                  <a:lnTo>
                    <a:pt x="0" y="243"/>
                  </a:lnTo>
                  <a:cubicBezTo>
                    <a:pt x="0" y="375"/>
                    <a:pt x="111" y="486"/>
                    <a:pt x="250" y="486"/>
                  </a:cubicBezTo>
                  <a:lnTo>
                    <a:pt x="13907" y="486"/>
                  </a:lnTo>
                  <a:cubicBezTo>
                    <a:pt x="14046" y="486"/>
                    <a:pt x="14157" y="375"/>
                    <a:pt x="14157" y="243"/>
                  </a:cubicBez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32" name="Google Shape;7070;p77">
              <a:extLst>
                <a:ext uri="{FF2B5EF4-FFF2-40B4-BE49-F238E27FC236}">
                  <a16:creationId xmlns:a16="http://schemas.microsoft.com/office/drawing/2014/main" id="{6967A665-DA1E-264E-BEA5-675B17FF34E6}"/>
                </a:ext>
              </a:extLst>
            </p:cNvPr>
            <p:cNvSpPr/>
            <p:nvPr/>
          </p:nvSpPr>
          <p:spPr>
            <a:xfrm>
              <a:off x="3551848" y="2953669"/>
              <a:ext cx="2038262" cy="70973"/>
            </a:xfrm>
            <a:custGeom>
              <a:avLst/>
              <a:gdLst/>
              <a:ahLst/>
              <a:cxnLst/>
              <a:rect l="l" t="t" r="r" b="b"/>
              <a:pathLst>
                <a:path w="14158" h="493" extrusionOk="0">
                  <a:moveTo>
                    <a:pt x="0" y="0"/>
                  </a:moveTo>
                  <a:lnTo>
                    <a:pt x="0" y="493"/>
                  </a:lnTo>
                  <a:lnTo>
                    <a:pt x="14157" y="493"/>
                  </a:lnTo>
                  <a:lnTo>
                    <a:pt x="14157" y="0"/>
                  </a:lnTo>
                  <a:close/>
                </a:path>
              </a:pathLst>
            </a:custGeom>
            <a:solidFill>
              <a:srgbClr val="B8C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grpSp>
      <p:sp>
        <p:nvSpPr>
          <p:cNvPr id="930" name="Google Shape;930;p56"/>
          <p:cNvSpPr txBox="1">
            <a:spLocks noGrp="1"/>
          </p:cNvSpPr>
          <p:nvPr>
            <p:ph type="subTitle" idx="1"/>
          </p:nvPr>
        </p:nvSpPr>
        <p:spPr>
          <a:xfrm>
            <a:off x="726725" y="1838362"/>
            <a:ext cx="2410800" cy="572700"/>
          </a:xfrm>
          <a:prstGeom prst="rect">
            <a:avLst/>
          </a:prstGeom>
        </p:spPr>
        <p:txBody>
          <a:bodyPr spcFirstLastPara="1" wrap="square" lIns="91425" tIns="91425" rIns="91425" bIns="91425" anchor="t" anchorCtr="0">
            <a:noAutofit/>
          </a:bodyPr>
          <a:lstStyle/>
          <a:p>
            <a:pPr marL="0" lvl="0" indent="0">
              <a:spcAft>
                <a:spcPts val="1600"/>
              </a:spcAft>
            </a:pPr>
            <a:r>
              <a:rPr lang="en-US" sz="2400" b="1" dirty="0">
                <a:solidFill>
                  <a:srgbClr val="FFCA4A"/>
                </a:solidFill>
              </a:rPr>
              <a:t>Objective</a:t>
            </a:r>
            <a:endParaRPr sz="2400" dirty="0"/>
          </a:p>
        </p:txBody>
      </p:sp>
      <p:sp>
        <p:nvSpPr>
          <p:cNvPr id="4" name="Rectangle 3">
            <a:extLst>
              <a:ext uri="{FF2B5EF4-FFF2-40B4-BE49-F238E27FC236}">
                <a16:creationId xmlns:a16="http://schemas.microsoft.com/office/drawing/2014/main" id="{8D0C6141-9DF5-9B4C-859E-2B47A776F900}"/>
              </a:ext>
            </a:extLst>
          </p:cNvPr>
          <p:cNvSpPr/>
          <p:nvPr/>
        </p:nvSpPr>
        <p:spPr>
          <a:xfrm>
            <a:off x="6173865" y="2309378"/>
            <a:ext cx="2687331" cy="1200329"/>
          </a:xfrm>
          <a:prstGeom prst="rect">
            <a:avLst/>
          </a:prstGeom>
        </p:spPr>
        <p:txBody>
          <a:bodyPr wrap="square">
            <a:spAutoFit/>
          </a:bodyPr>
          <a:lstStyle/>
          <a:p>
            <a:pPr algn="ctr"/>
            <a:r>
              <a:rPr lang="en-US" sz="1800" dirty="0">
                <a:solidFill>
                  <a:schemeClr val="bg1"/>
                </a:solidFill>
              </a:rPr>
              <a:t>Regression </a:t>
            </a:r>
          </a:p>
          <a:p>
            <a:pPr algn="ctr"/>
            <a:r>
              <a:rPr lang="en-US" sz="1800" b="1" dirty="0">
                <a:solidFill>
                  <a:srgbClr val="FFCA4A"/>
                </a:solidFill>
              </a:rPr>
              <a:t>Random Forest Regressor</a:t>
            </a:r>
            <a:r>
              <a:rPr lang="en-US" sz="1800" dirty="0"/>
              <a:t> </a:t>
            </a:r>
          </a:p>
          <a:p>
            <a:endParaRPr lang="en-US" sz="1800" dirty="0"/>
          </a:p>
        </p:txBody>
      </p:sp>
      <p:sp>
        <p:nvSpPr>
          <p:cNvPr id="7" name="Rectangle 6">
            <a:extLst>
              <a:ext uri="{FF2B5EF4-FFF2-40B4-BE49-F238E27FC236}">
                <a16:creationId xmlns:a16="http://schemas.microsoft.com/office/drawing/2014/main" id="{F02CC73A-42BD-0140-8402-FC6CBAE79B60}"/>
              </a:ext>
            </a:extLst>
          </p:cNvPr>
          <p:cNvSpPr/>
          <p:nvPr/>
        </p:nvSpPr>
        <p:spPr>
          <a:xfrm>
            <a:off x="6878572" y="1940046"/>
            <a:ext cx="1277915" cy="461665"/>
          </a:xfrm>
          <a:prstGeom prst="rect">
            <a:avLst/>
          </a:prstGeom>
        </p:spPr>
        <p:txBody>
          <a:bodyPr wrap="none">
            <a:spAutoFit/>
          </a:bodyPr>
          <a:lstStyle/>
          <a:p>
            <a:pPr algn="ctr"/>
            <a:r>
              <a:rPr lang="en-US" sz="2400" b="1" dirty="0">
                <a:solidFill>
                  <a:srgbClr val="FFCA4A"/>
                </a:solidFill>
              </a:rPr>
              <a:t>Method</a:t>
            </a:r>
          </a:p>
        </p:txBody>
      </p:sp>
      <p:sp>
        <p:nvSpPr>
          <p:cNvPr id="24" name="Rectangle 23">
            <a:extLst>
              <a:ext uri="{FF2B5EF4-FFF2-40B4-BE49-F238E27FC236}">
                <a16:creationId xmlns:a16="http://schemas.microsoft.com/office/drawing/2014/main" id="{AB234AA7-47D4-934C-A959-755E2B9AE781}"/>
              </a:ext>
            </a:extLst>
          </p:cNvPr>
          <p:cNvSpPr/>
          <p:nvPr/>
        </p:nvSpPr>
        <p:spPr>
          <a:xfrm>
            <a:off x="619106" y="2309378"/>
            <a:ext cx="2687331" cy="646331"/>
          </a:xfrm>
          <a:prstGeom prst="rect">
            <a:avLst/>
          </a:prstGeom>
        </p:spPr>
        <p:txBody>
          <a:bodyPr wrap="square">
            <a:spAutoFit/>
          </a:bodyPr>
          <a:lstStyle/>
          <a:p>
            <a:pPr algn="ctr"/>
            <a:r>
              <a:rPr lang="en-US" sz="1800" dirty="0">
                <a:solidFill>
                  <a:schemeClr val="bg1"/>
                </a:solidFill>
              </a:rPr>
              <a:t>Build a model</a:t>
            </a:r>
          </a:p>
          <a:p>
            <a:pPr algn="ctr"/>
            <a:r>
              <a:rPr lang="en-US" sz="1800" dirty="0">
                <a:solidFill>
                  <a:schemeClr val="bg1"/>
                </a:solidFill>
              </a:rPr>
              <a:t>to predict revenue</a:t>
            </a:r>
          </a:p>
        </p:txBody>
      </p:sp>
      <p:grpSp>
        <p:nvGrpSpPr>
          <p:cNvPr id="3" name="Group 2">
            <a:extLst>
              <a:ext uri="{FF2B5EF4-FFF2-40B4-BE49-F238E27FC236}">
                <a16:creationId xmlns:a16="http://schemas.microsoft.com/office/drawing/2014/main" id="{C2B6BF06-E314-BD4D-AE88-2D696ED91743}"/>
              </a:ext>
            </a:extLst>
          </p:cNvPr>
          <p:cNvGrpSpPr/>
          <p:nvPr/>
        </p:nvGrpSpPr>
        <p:grpSpPr>
          <a:xfrm>
            <a:off x="3550369" y="1973036"/>
            <a:ext cx="2038262" cy="983716"/>
            <a:chOff x="3552858" y="2207261"/>
            <a:chExt cx="2038262" cy="983716"/>
          </a:xfrm>
        </p:grpSpPr>
        <p:sp>
          <p:nvSpPr>
            <p:cNvPr id="42" name="Google Shape;7062;p77">
              <a:extLst>
                <a:ext uri="{FF2B5EF4-FFF2-40B4-BE49-F238E27FC236}">
                  <a16:creationId xmlns:a16="http://schemas.microsoft.com/office/drawing/2014/main" id="{D8215E3A-B09D-344D-8ABF-DD46B222466A}"/>
                </a:ext>
              </a:extLst>
            </p:cNvPr>
            <p:cNvSpPr/>
            <p:nvPr/>
          </p:nvSpPr>
          <p:spPr>
            <a:xfrm>
              <a:off x="3552858" y="2207261"/>
              <a:ext cx="2038262" cy="983716"/>
            </a:xfrm>
            <a:custGeom>
              <a:avLst/>
              <a:gdLst/>
              <a:ahLst/>
              <a:cxnLst/>
              <a:rect l="l" t="t" r="r" b="b"/>
              <a:pathLst>
                <a:path w="14158" h="6833" extrusionOk="0">
                  <a:moveTo>
                    <a:pt x="250" y="1"/>
                  </a:moveTo>
                  <a:cubicBezTo>
                    <a:pt x="111" y="1"/>
                    <a:pt x="0" y="112"/>
                    <a:pt x="0" y="243"/>
                  </a:cubicBezTo>
                  <a:lnTo>
                    <a:pt x="0" y="6590"/>
                  </a:lnTo>
                  <a:cubicBezTo>
                    <a:pt x="0" y="6722"/>
                    <a:pt x="111" y="6833"/>
                    <a:pt x="250" y="6833"/>
                  </a:cubicBezTo>
                  <a:lnTo>
                    <a:pt x="13907" y="6833"/>
                  </a:lnTo>
                  <a:cubicBezTo>
                    <a:pt x="14046" y="6833"/>
                    <a:pt x="14157" y="6722"/>
                    <a:pt x="14157" y="6590"/>
                  </a:cubicBezTo>
                  <a:lnTo>
                    <a:pt x="14157" y="243"/>
                  </a:lnTo>
                  <a:cubicBezTo>
                    <a:pt x="14157" y="112"/>
                    <a:pt x="14046" y="1"/>
                    <a:pt x="13907" y="1"/>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3" name="Google Shape;7063;p77">
              <a:extLst>
                <a:ext uri="{FF2B5EF4-FFF2-40B4-BE49-F238E27FC236}">
                  <a16:creationId xmlns:a16="http://schemas.microsoft.com/office/drawing/2014/main" id="{CD7BCB0E-AA39-9249-899C-E5024BFA41CC}"/>
                </a:ext>
              </a:extLst>
            </p:cNvPr>
            <p:cNvSpPr/>
            <p:nvPr/>
          </p:nvSpPr>
          <p:spPr>
            <a:xfrm>
              <a:off x="3658671" y="2313080"/>
              <a:ext cx="1826488" cy="772084"/>
            </a:xfrm>
            <a:custGeom>
              <a:avLst/>
              <a:gdLst/>
              <a:ahLst/>
              <a:cxnLst/>
              <a:rect l="l" t="t" r="r" b="b"/>
              <a:pathLst>
                <a:path w="12687" h="5363" extrusionOk="0">
                  <a:moveTo>
                    <a:pt x="3796" y="486"/>
                  </a:moveTo>
                  <a:cubicBezTo>
                    <a:pt x="3888" y="486"/>
                    <a:pt x="3939" y="606"/>
                    <a:pt x="3878" y="681"/>
                  </a:cubicBezTo>
                  <a:cubicBezTo>
                    <a:pt x="2935" y="1846"/>
                    <a:pt x="2935" y="3518"/>
                    <a:pt x="3878" y="4676"/>
                  </a:cubicBezTo>
                  <a:cubicBezTo>
                    <a:pt x="3940" y="4759"/>
                    <a:pt x="3885" y="4877"/>
                    <a:pt x="3788" y="4877"/>
                  </a:cubicBezTo>
                  <a:lnTo>
                    <a:pt x="1443" y="4877"/>
                  </a:lnTo>
                  <a:cubicBezTo>
                    <a:pt x="1346" y="4398"/>
                    <a:pt x="972" y="4024"/>
                    <a:pt x="493" y="3927"/>
                  </a:cubicBezTo>
                  <a:lnTo>
                    <a:pt x="493" y="1437"/>
                  </a:lnTo>
                  <a:cubicBezTo>
                    <a:pt x="972" y="1340"/>
                    <a:pt x="1346" y="965"/>
                    <a:pt x="1443" y="486"/>
                  </a:cubicBezTo>
                  <a:lnTo>
                    <a:pt x="3788" y="486"/>
                  </a:lnTo>
                  <a:cubicBezTo>
                    <a:pt x="3790" y="486"/>
                    <a:pt x="3793" y="486"/>
                    <a:pt x="3796" y="486"/>
                  </a:cubicBezTo>
                  <a:close/>
                  <a:moveTo>
                    <a:pt x="11251" y="486"/>
                  </a:moveTo>
                  <a:cubicBezTo>
                    <a:pt x="11348" y="972"/>
                    <a:pt x="11723" y="1347"/>
                    <a:pt x="12201" y="1444"/>
                  </a:cubicBezTo>
                  <a:lnTo>
                    <a:pt x="12201" y="3927"/>
                  </a:lnTo>
                  <a:cubicBezTo>
                    <a:pt x="11723" y="4024"/>
                    <a:pt x="11348" y="4398"/>
                    <a:pt x="11251" y="4884"/>
                  </a:cubicBezTo>
                  <a:lnTo>
                    <a:pt x="8900" y="4884"/>
                  </a:lnTo>
                  <a:cubicBezTo>
                    <a:pt x="8796" y="4884"/>
                    <a:pt x="8740" y="4766"/>
                    <a:pt x="8803" y="4683"/>
                  </a:cubicBezTo>
                  <a:cubicBezTo>
                    <a:pt x="9753" y="3518"/>
                    <a:pt x="9753" y="1853"/>
                    <a:pt x="8803" y="688"/>
                  </a:cubicBezTo>
                  <a:cubicBezTo>
                    <a:pt x="8740" y="604"/>
                    <a:pt x="8796" y="486"/>
                    <a:pt x="8900" y="486"/>
                  </a:cubicBezTo>
                  <a:close/>
                  <a:moveTo>
                    <a:pt x="1221" y="1"/>
                  </a:moveTo>
                  <a:cubicBezTo>
                    <a:pt x="1083" y="1"/>
                    <a:pt x="979" y="105"/>
                    <a:pt x="979" y="244"/>
                  </a:cubicBezTo>
                  <a:cubicBezTo>
                    <a:pt x="979" y="646"/>
                    <a:pt x="646" y="972"/>
                    <a:pt x="243" y="972"/>
                  </a:cubicBezTo>
                  <a:cubicBezTo>
                    <a:pt x="112" y="972"/>
                    <a:pt x="1" y="1083"/>
                    <a:pt x="1" y="1222"/>
                  </a:cubicBezTo>
                  <a:lnTo>
                    <a:pt x="1" y="4149"/>
                  </a:lnTo>
                  <a:cubicBezTo>
                    <a:pt x="1" y="4281"/>
                    <a:pt x="112" y="4392"/>
                    <a:pt x="243" y="4392"/>
                  </a:cubicBezTo>
                  <a:cubicBezTo>
                    <a:pt x="646" y="4392"/>
                    <a:pt x="979" y="4718"/>
                    <a:pt x="979" y="5120"/>
                  </a:cubicBezTo>
                  <a:cubicBezTo>
                    <a:pt x="979" y="5259"/>
                    <a:pt x="1083" y="5363"/>
                    <a:pt x="1221" y="5363"/>
                  </a:cubicBezTo>
                  <a:lnTo>
                    <a:pt x="11466" y="5363"/>
                  </a:lnTo>
                  <a:cubicBezTo>
                    <a:pt x="11605" y="5363"/>
                    <a:pt x="11709" y="5259"/>
                    <a:pt x="11709" y="5120"/>
                  </a:cubicBezTo>
                  <a:cubicBezTo>
                    <a:pt x="11709" y="4718"/>
                    <a:pt x="12042" y="4392"/>
                    <a:pt x="12444" y="4392"/>
                  </a:cubicBezTo>
                  <a:cubicBezTo>
                    <a:pt x="12576" y="4392"/>
                    <a:pt x="12687" y="4281"/>
                    <a:pt x="12687" y="4149"/>
                  </a:cubicBezTo>
                  <a:lnTo>
                    <a:pt x="12687" y="1222"/>
                  </a:lnTo>
                  <a:cubicBezTo>
                    <a:pt x="12687" y="1083"/>
                    <a:pt x="12576" y="972"/>
                    <a:pt x="12444" y="972"/>
                  </a:cubicBezTo>
                  <a:cubicBezTo>
                    <a:pt x="12042" y="972"/>
                    <a:pt x="11709" y="646"/>
                    <a:pt x="11709" y="244"/>
                  </a:cubicBezTo>
                  <a:cubicBezTo>
                    <a:pt x="11709" y="105"/>
                    <a:pt x="11605" y="1"/>
                    <a:pt x="11466" y="1"/>
                  </a:cubicBezTo>
                  <a:close/>
                </a:path>
              </a:pathLst>
            </a:custGeom>
            <a:solidFill>
              <a:srgbClr val="8F9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4" name="Google Shape;7064;p77">
              <a:extLst>
                <a:ext uri="{FF2B5EF4-FFF2-40B4-BE49-F238E27FC236}">
                  <a16:creationId xmlns:a16="http://schemas.microsoft.com/office/drawing/2014/main" id="{6E15F9F4-9D04-0E41-B7F1-0472C6518038}"/>
                </a:ext>
              </a:extLst>
            </p:cNvPr>
            <p:cNvSpPr/>
            <p:nvPr/>
          </p:nvSpPr>
          <p:spPr>
            <a:xfrm>
              <a:off x="4185873" y="2313080"/>
              <a:ext cx="772084" cy="773093"/>
            </a:xfrm>
            <a:custGeom>
              <a:avLst/>
              <a:gdLst/>
              <a:ahLst/>
              <a:cxnLst/>
              <a:rect l="l" t="t" r="r" b="b"/>
              <a:pathLst>
                <a:path w="5363" h="5370" extrusionOk="0">
                  <a:moveTo>
                    <a:pt x="2685" y="1"/>
                  </a:moveTo>
                  <a:cubicBezTo>
                    <a:pt x="1201" y="1"/>
                    <a:pt x="1" y="1201"/>
                    <a:pt x="1" y="2685"/>
                  </a:cubicBezTo>
                  <a:cubicBezTo>
                    <a:pt x="1" y="4163"/>
                    <a:pt x="1201" y="5370"/>
                    <a:pt x="2685" y="5370"/>
                  </a:cubicBezTo>
                  <a:cubicBezTo>
                    <a:pt x="4163" y="5370"/>
                    <a:pt x="5363" y="4163"/>
                    <a:pt x="5363" y="2685"/>
                  </a:cubicBezTo>
                  <a:cubicBezTo>
                    <a:pt x="5363" y="1201"/>
                    <a:pt x="4163" y="1"/>
                    <a:pt x="2685" y="1"/>
                  </a:cubicBezTo>
                  <a:close/>
                </a:path>
              </a:pathLst>
            </a:custGeom>
            <a:solidFill>
              <a:srgbClr val="8095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5" name="Google Shape;7065;p77">
              <a:extLst>
                <a:ext uri="{FF2B5EF4-FFF2-40B4-BE49-F238E27FC236}">
                  <a16:creationId xmlns:a16="http://schemas.microsoft.com/office/drawing/2014/main" id="{56D09996-C3D3-F442-8337-FDCCC8EE577B}"/>
                </a:ext>
              </a:extLst>
            </p:cNvPr>
            <p:cNvSpPr/>
            <p:nvPr/>
          </p:nvSpPr>
          <p:spPr>
            <a:xfrm>
              <a:off x="4395630" y="2453732"/>
              <a:ext cx="351709" cy="491929"/>
            </a:xfrm>
            <a:custGeom>
              <a:avLst/>
              <a:gdLst/>
              <a:ahLst/>
              <a:cxnLst/>
              <a:rect l="l" t="t" r="r" b="b"/>
              <a:pathLst>
                <a:path w="2443" h="3417" extrusionOk="0">
                  <a:moveTo>
                    <a:pt x="979" y="751"/>
                  </a:moveTo>
                  <a:lnTo>
                    <a:pt x="979" y="1382"/>
                  </a:lnTo>
                  <a:cubicBezTo>
                    <a:pt x="632" y="1264"/>
                    <a:pt x="493" y="1160"/>
                    <a:pt x="493" y="1022"/>
                  </a:cubicBezTo>
                  <a:cubicBezTo>
                    <a:pt x="493" y="938"/>
                    <a:pt x="673" y="800"/>
                    <a:pt x="979" y="751"/>
                  </a:cubicBezTo>
                  <a:close/>
                  <a:moveTo>
                    <a:pt x="1471" y="2027"/>
                  </a:moveTo>
                  <a:cubicBezTo>
                    <a:pt x="1818" y="2145"/>
                    <a:pt x="1957" y="2249"/>
                    <a:pt x="1957" y="2395"/>
                  </a:cubicBezTo>
                  <a:cubicBezTo>
                    <a:pt x="1964" y="2471"/>
                    <a:pt x="1776" y="2617"/>
                    <a:pt x="1471" y="2659"/>
                  </a:cubicBezTo>
                  <a:lnTo>
                    <a:pt x="1471" y="2027"/>
                  </a:lnTo>
                  <a:close/>
                  <a:moveTo>
                    <a:pt x="1225" y="0"/>
                  </a:moveTo>
                  <a:cubicBezTo>
                    <a:pt x="1102" y="0"/>
                    <a:pt x="979" y="82"/>
                    <a:pt x="979" y="245"/>
                  </a:cubicBezTo>
                  <a:lnTo>
                    <a:pt x="979" y="259"/>
                  </a:lnTo>
                  <a:cubicBezTo>
                    <a:pt x="410" y="328"/>
                    <a:pt x="1" y="626"/>
                    <a:pt x="1" y="1022"/>
                  </a:cubicBezTo>
                  <a:cubicBezTo>
                    <a:pt x="1" y="1563"/>
                    <a:pt x="535" y="1771"/>
                    <a:pt x="979" y="1896"/>
                  </a:cubicBezTo>
                  <a:lnTo>
                    <a:pt x="979" y="2659"/>
                  </a:lnTo>
                  <a:cubicBezTo>
                    <a:pt x="673" y="2610"/>
                    <a:pt x="493" y="2471"/>
                    <a:pt x="493" y="2395"/>
                  </a:cubicBezTo>
                  <a:cubicBezTo>
                    <a:pt x="493" y="2232"/>
                    <a:pt x="370" y="2150"/>
                    <a:pt x="247" y="2150"/>
                  </a:cubicBezTo>
                  <a:cubicBezTo>
                    <a:pt x="124" y="2150"/>
                    <a:pt x="1" y="2232"/>
                    <a:pt x="1" y="2395"/>
                  </a:cubicBezTo>
                  <a:cubicBezTo>
                    <a:pt x="1" y="2783"/>
                    <a:pt x="410" y="3089"/>
                    <a:pt x="979" y="3158"/>
                  </a:cubicBezTo>
                  <a:lnTo>
                    <a:pt x="979" y="3172"/>
                  </a:lnTo>
                  <a:cubicBezTo>
                    <a:pt x="979" y="3335"/>
                    <a:pt x="1102" y="3416"/>
                    <a:pt x="1225" y="3416"/>
                  </a:cubicBezTo>
                  <a:cubicBezTo>
                    <a:pt x="1348" y="3416"/>
                    <a:pt x="1471" y="3335"/>
                    <a:pt x="1471" y="3172"/>
                  </a:cubicBezTo>
                  <a:lnTo>
                    <a:pt x="1471" y="3158"/>
                  </a:lnTo>
                  <a:cubicBezTo>
                    <a:pt x="2040" y="3089"/>
                    <a:pt x="2442" y="2783"/>
                    <a:pt x="2442" y="2395"/>
                  </a:cubicBezTo>
                  <a:cubicBezTo>
                    <a:pt x="2442" y="1847"/>
                    <a:pt x="1908" y="1639"/>
                    <a:pt x="1471" y="1521"/>
                  </a:cubicBezTo>
                  <a:lnTo>
                    <a:pt x="1471" y="751"/>
                  </a:lnTo>
                  <a:cubicBezTo>
                    <a:pt x="1776" y="800"/>
                    <a:pt x="1957" y="938"/>
                    <a:pt x="1957" y="1022"/>
                  </a:cubicBezTo>
                  <a:cubicBezTo>
                    <a:pt x="1957" y="1185"/>
                    <a:pt x="2078" y="1266"/>
                    <a:pt x="2199" y="1266"/>
                  </a:cubicBezTo>
                  <a:cubicBezTo>
                    <a:pt x="2321" y="1266"/>
                    <a:pt x="2442" y="1185"/>
                    <a:pt x="2442" y="1022"/>
                  </a:cubicBezTo>
                  <a:cubicBezTo>
                    <a:pt x="2442" y="626"/>
                    <a:pt x="2040" y="328"/>
                    <a:pt x="1471" y="259"/>
                  </a:cubicBezTo>
                  <a:lnTo>
                    <a:pt x="1471" y="245"/>
                  </a:lnTo>
                  <a:cubicBezTo>
                    <a:pt x="1471" y="82"/>
                    <a:pt x="1348" y="0"/>
                    <a:pt x="1225" y="0"/>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CA4A"/>
                </a:solidFill>
              </a:endParaRPr>
            </a:p>
          </p:txBody>
        </p:sp>
        <p:sp>
          <p:nvSpPr>
            <p:cNvPr id="46" name="Google Shape;7066;p77">
              <a:extLst>
                <a:ext uri="{FF2B5EF4-FFF2-40B4-BE49-F238E27FC236}">
                  <a16:creationId xmlns:a16="http://schemas.microsoft.com/office/drawing/2014/main" id="{F0F8D1C2-F2C5-1044-B434-ACF1EEB2A964}"/>
                </a:ext>
              </a:extLst>
            </p:cNvPr>
            <p:cNvSpPr/>
            <p:nvPr/>
          </p:nvSpPr>
          <p:spPr>
            <a:xfrm>
              <a:off x="3658671" y="2313080"/>
              <a:ext cx="70113" cy="70113"/>
            </a:xfrm>
            <a:custGeom>
              <a:avLst/>
              <a:gdLst/>
              <a:ahLst/>
              <a:cxnLst/>
              <a:rect l="l" t="t" r="r" b="b"/>
              <a:pathLst>
                <a:path w="487" h="487" extrusionOk="0">
                  <a:moveTo>
                    <a:pt x="243" y="1"/>
                  </a:moveTo>
                  <a:cubicBezTo>
                    <a:pt x="112" y="1"/>
                    <a:pt x="1" y="105"/>
                    <a:pt x="1" y="244"/>
                  </a:cubicBezTo>
                  <a:cubicBezTo>
                    <a:pt x="1" y="376"/>
                    <a:pt x="112" y="486"/>
                    <a:pt x="243" y="486"/>
                  </a:cubicBezTo>
                  <a:cubicBezTo>
                    <a:pt x="382" y="486"/>
                    <a:pt x="486" y="376"/>
                    <a:pt x="486" y="244"/>
                  </a:cubicBezTo>
                  <a:cubicBezTo>
                    <a:pt x="486" y="105"/>
                    <a:pt x="382" y="1"/>
                    <a:pt x="243" y="1"/>
                  </a:cubicBezTo>
                  <a:close/>
                </a:path>
              </a:pathLst>
            </a:custGeom>
            <a:solidFill>
              <a:srgbClr val="8F9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7" name="Google Shape;7067;p77">
              <a:extLst>
                <a:ext uri="{FF2B5EF4-FFF2-40B4-BE49-F238E27FC236}">
                  <a16:creationId xmlns:a16="http://schemas.microsoft.com/office/drawing/2014/main" id="{03C1C6BA-8C2C-364A-9EAA-27C1EB3AF942}"/>
                </a:ext>
              </a:extLst>
            </p:cNvPr>
            <p:cNvSpPr/>
            <p:nvPr/>
          </p:nvSpPr>
          <p:spPr>
            <a:xfrm>
              <a:off x="5415194" y="2313080"/>
              <a:ext cx="69965" cy="70113"/>
            </a:xfrm>
            <a:custGeom>
              <a:avLst/>
              <a:gdLst/>
              <a:ahLst/>
              <a:cxnLst/>
              <a:rect l="l" t="t" r="r" b="b"/>
              <a:pathLst>
                <a:path w="486" h="487" extrusionOk="0">
                  <a:moveTo>
                    <a:pt x="243" y="1"/>
                  </a:moveTo>
                  <a:cubicBezTo>
                    <a:pt x="104" y="1"/>
                    <a:pt x="0" y="105"/>
                    <a:pt x="0" y="244"/>
                  </a:cubicBezTo>
                  <a:cubicBezTo>
                    <a:pt x="0" y="376"/>
                    <a:pt x="104" y="486"/>
                    <a:pt x="243" y="486"/>
                  </a:cubicBezTo>
                  <a:cubicBezTo>
                    <a:pt x="375" y="486"/>
                    <a:pt x="486" y="376"/>
                    <a:pt x="486" y="244"/>
                  </a:cubicBezTo>
                  <a:cubicBezTo>
                    <a:pt x="486" y="105"/>
                    <a:pt x="375" y="1"/>
                    <a:pt x="243" y="1"/>
                  </a:cubicBezTo>
                  <a:close/>
                </a:path>
              </a:pathLst>
            </a:custGeom>
            <a:solidFill>
              <a:srgbClr val="8F9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8" name="Google Shape;7068;p77">
              <a:extLst>
                <a:ext uri="{FF2B5EF4-FFF2-40B4-BE49-F238E27FC236}">
                  <a16:creationId xmlns:a16="http://schemas.microsoft.com/office/drawing/2014/main" id="{1D4532B2-BCA2-6445-B90B-37E6AC117634}"/>
                </a:ext>
              </a:extLst>
            </p:cNvPr>
            <p:cNvSpPr/>
            <p:nvPr/>
          </p:nvSpPr>
          <p:spPr>
            <a:xfrm>
              <a:off x="3658671" y="3015199"/>
              <a:ext cx="70113" cy="69965"/>
            </a:xfrm>
            <a:custGeom>
              <a:avLst/>
              <a:gdLst/>
              <a:ahLst/>
              <a:cxnLst/>
              <a:rect l="l" t="t" r="r" b="b"/>
              <a:pathLst>
                <a:path w="487" h="486" extrusionOk="0">
                  <a:moveTo>
                    <a:pt x="243" y="0"/>
                  </a:moveTo>
                  <a:cubicBezTo>
                    <a:pt x="112" y="0"/>
                    <a:pt x="1" y="111"/>
                    <a:pt x="1" y="243"/>
                  </a:cubicBezTo>
                  <a:cubicBezTo>
                    <a:pt x="1" y="382"/>
                    <a:pt x="112" y="486"/>
                    <a:pt x="243" y="486"/>
                  </a:cubicBezTo>
                  <a:cubicBezTo>
                    <a:pt x="382" y="486"/>
                    <a:pt x="486" y="382"/>
                    <a:pt x="486" y="243"/>
                  </a:cubicBezTo>
                  <a:cubicBezTo>
                    <a:pt x="486" y="111"/>
                    <a:pt x="382" y="0"/>
                    <a:pt x="243" y="0"/>
                  </a:cubicBezTo>
                  <a:close/>
                </a:path>
              </a:pathLst>
            </a:custGeom>
            <a:solidFill>
              <a:srgbClr val="8F9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sp>
          <p:nvSpPr>
            <p:cNvPr id="49" name="Google Shape;7069;p77">
              <a:extLst>
                <a:ext uri="{FF2B5EF4-FFF2-40B4-BE49-F238E27FC236}">
                  <a16:creationId xmlns:a16="http://schemas.microsoft.com/office/drawing/2014/main" id="{262D82FC-A44B-DA42-9412-B7992C78BCAC}"/>
                </a:ext>
              </a:extLst>
            </p:cNvPr>
            <p:cNvSpPr/>
            <p:nvPr/>
          </p:nvSpPr>
          <p:spPr>
            <a:xfrm>
              <a:off x="5415194" y="3015199"/>
              <a:ext cx="69965" cy="69965"/>
            </a:xfrm>
            <a:custGeom>
              <a:avLst/>
              <a:gdLst/>
              <a:ahLst/>
              <a:cxnLst/>
              <a:rect l="l" t="t" r="r" b="b"/>
              <a:pathLst>
                <a:path w="486" h="486" extrusionOk="0">
                  <a:moveTo>
                    <a:pt x="243" y="0"/>
                  </a:moveTo>
                  <a:cubicBezTo>
                    <a:pt x="104" y="0"/>
                    <a:pt x="0" y="111"/>
                    <a:pt x="0" y="243"/>
                  </a:cubicBezTo>
                  <a:cubicBezTo>
                    <a:pt x="0" y="382"/>
                    <a:pt x="104" y="486"/>
                    <a:pt x="243" y="486"/>
                  </a:cubicBezTo>
                  <a:cubicBezTo>
                    <a:pt x="375" y="486"/>
                    <a:pt x="486" y="382"/>
                    <a:pt x="486" y="243"/>
                  </a:cubicBezTo>
                  <a:cubicBezTo>
                    <a:pt x="486" y="111"/>
                    <a:pt x="375" y="0"/>
                    <a:pt x="243" y="0"/>
                  </a:cubicBezTo>
                  <a:close/>
                </a:path>
              </a:pathLst>
            </a:custGeom>
            <a:solidFill>
              <a:srgbClr val="8F9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A4A"/>
                </a:solidFill>
              </a:endParaRPr>
            </a:p>
          </p:txBody>
        </p:sp>
      </p:grpSp>
    </p:spTree>
    <p:extLst>
      <p:ext uri="{BB962C8B-B14F-4D97-AF65-F5344CB8AC3E}">
        <p14:creationId xmlns:p14="http://schemas.microsoft.com/office/powerpoint/2010/main" val="1260816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36"/>
          <p:cNvSpPr txBox="1">
            <a:spLocks noGrp="1"/>
          </p:cNvSpPr>
          <p:nvPr>
            <p:ph type="title"/>
          </p:nvPr>
        </p:nvSpPr>
        <p:spPr>
          <a:xfrm>
            <a:off x="613682" y="686670"/>
            <a:ext cx="457428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zh-CN" dirty="0"/>
              <a:t>Regression</a:t>
            </a:r>
            <a:r>
              <a:rPr lang="zh-CN" altLang="en-US" dirty="0"/>
              <a:t> </a:t>
            </a:r>
            <a:r>
              <a:rPr lang="en-US" altLang="zh-CN" dirty="0"/>
              <a:t>&amp;</a:t>
            </a:r>
            <a:r>
              <a:rPr lang="zh-CN" altLang="en-US" dirty="0"/>
              <a:t> </a:t>
            </a:r>
            <a:r>
              <a:rPr lang="en-US" altLang="zh-CN" dirty="0"/>
              <a:t>Random</a:t>
            </a:r>
            <a:r>
              <a:rPr lang="zh-CN" altLang="en-US" dirty="0"/>
              <a:t> </a:t>
            </a:r>
            <a:r>
              <a:rPr lang="en-US" altLang="zh-CN" dirty="0"/>
              <a:t>Forest</a:t>
            </a:r>
            <a:endParaRPr dirty="0"/>
          </a:p>
        </p:txBody>
      </p:sp>
      <p:sp>
        <p:nvSpPr>
          <p:cNvPr id="5" name="Google Shape;372;p36">
            <a:extLst>
              <a:ext uri="{FF2B5EF4-FFF2-40B4-BE49-F238E27FC236}">
                <a16:creationId xmlns:a16="http://schemas.microsoft.com/office/drawing/2014/main" id="{73653B5E-BBF7-5F4A-8628-6765E362AB5D}"/>
              </a:ext>
            </a:extLst>
          </p:cNvPr>
          <p:cNvSpPr txBox="1">
            <a:spLocks/>
          </p:cNvSpPr>
          <p:nvPr/>
        </p:nvSpPr>
        <p:spPr>
          <a:xfrm>
            <a:off x="613682" y="1732418"/>
            <a:ext cx="4035320" cy="1255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200" dirty="0"/>
              <a:t>Random Forest is an </a:t>
            </a:r>
            <a:r>
              <a:rPr lang="en-US" sz="1200" dirty="0">
                <a:solidFill>
                  <a:srgbClr val="FFCA4A"/>
                </a:solidFill>
              </a:rPr>
              <a:t>ensemble of decision trees</a:t>
            </a:r>
            <a:r>
              <a:rPr lang="en-US" sz="1200" dirty="0"/>
              <a:t>, and each tree is created from a different sample of features and rows.</a:t>
            </a:r>
          </a:p>
        </p:txBody>
      </p:sp>
      <p:sp>
        <p:nvSpPr>
          <p:cNvPr id="8" name="Google Shape;926;p56">
            <a:extLst>
              <a:ext uri="{FF2B5EF4-FFF2-40B4-BE49-F238E27FC236}">
                <a16:creationId xmlns:a16="http://schemas.microsoft.com/office/drawing/2014/main" id="{BE9D7F6E-5C11-8C44-9E31-6F601591161A}"/>
              </a:ext>
            </a:extLst>
          </p:cNvPr>
          <p:cNvSpPr/>
          <p:nvPr/>
        </p:nvSpPr>
        <p:spPr>
          <a:xfrm>
            <a:off x="5097607" y="1157423"/>
            <a:ext cx="3299407" cy="3299407"/>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0B49D969-9FD9-ED46-ADB7-CFBFECCC4CDE}"/>
              </a:ext>
            </a:extLst>
          </p:cNvPr>
          <p:cNvPicPr>
            <a:picLocks noChangeAspect="1"/>
          </p:cNvPicPr>
          <p:nvPr/>
        </p:nvPicPr>
        <p:blipFill>
          <a:blip r:embed="rId3"/>
          <a:stretch>
            <a:fillRect/>
          </a:stretch>
        </p:blipFill>
        <p:spPr>
          <a:xfrm>
            <a:off x="5130295" y="1730123"/>
            <a:ext cx="3234029" cy="2149416"/>
          </a:xfrm>
          <a:prstGeom prst="rect">
            <a:avLst/>
          </a:prstGeom>
        </p:spPr>
      </p:pic>
      <p:sp>
        <p:nvSpPr>
          <p:cNvPr id="10" name="Google Shape;372;p36">
            <a:extLst>
              <a:ext uri="{FF2B5EF4-FFF2-40B4-BE49-F238E27FC236}">
                <a16:creationId xmlns:a16="http://schemas.microsoft.com/office/drawing/2014/main" id="{D74099F8-F69E-4B45-99B3-6A9A04C81566}"/>
              </a:ext>
            </a:extLst>
          </p:cNvPr>
          <p:cNvSpPr txBox="1">
            <a:spLocks/>
          </p:cNvSpPr>
          <p:nvPr/>
        </p:nvSpPr>
        <p:spPr>
          <a:xfrm>
            <a:off x="613682" y="2571750"/>
            <a:ext cx="4035319" cy="1733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200" dirty="0"/>
              <a:t>The algorithm </a:t>
            </a:r>
            <a:r>
              <a:rPr lang="en-US" sz="1200" dirty="0">
                <a:solidFill>
                  <a:srgbClr val="FFCA4A"/>
                </a:solidFill>
              </a:rPr>
              <a:t>averages</a:t>
            </a:r>
            <a:r>
              <a:rPr lang="en-US" sz="1200" dirty="0"/>
              <a:t> all predictions to produce a single result. The averaging makes a Random Forest better than a single decision tree and hence it improves accuracy and reduces overfitting.</a:t>
            </a:r>
          </a:p>
          <a:p>
            <a:endParaRPr lang="en-US" sz="1200" dirty="0"/>
          </a:p>
          <a:p>
            <a:endParaRPr lang="en-US" sz="1200" dirty="0"/>
          </a:p>
          <a:p>
            <a:endParaRPr lang="en-US" sz="1200" dirty="0"/>
          </a:p>
        </p:txBody>
      </p:sp>
    </p:spTree>
    <p:extLst>
      <p:ext uri="{BB962C8B-B14F-4D97-AF65-F5344CB8AC3E}">
        <p14:creationId xmlns:p14="http://schemas.microsoft.com/office/powerpoint/2010/main" val="40377705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36"/>
          <p:cNvSpPr txBox="1">
            <a:spLocks noGrp="1"/>
          </p:cNvSpPr>
          <p:nvPr>
            <p:ph type="title"/>
          </p:nvPr>
        </p:nvSpPr>
        <p:spPr>
          <a:xfrm>
            <a:off x="613682" y="686670"/>
            <a:ext cx="457428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zh-CN" dirty="0"/>
              <a:t>“Best Features”</a:t>
            </a:r>
            <a:endParaRPr dirty="0"/>
          </a:p>
        </p:txBody>
      </p:sp>
      <p:pic>
        <p:nvPicPr>
          <p:cNvPr id="7" name="Picture 6" descr="Table&#10;&#10;Description automatically generated">
            <a:extLst>
              <a:ext uri="{FF2B5EF4-FFF2-40B4-BE49-F238E27FC236}">
                <a16:creationId xmlns:a16="http://schemas.microsoft.com/office/drawing/2014/main" id="{A6E60480-47BB-AD47-90A6-545B2266BBF2}"/>
              </a:ext>
            </a:extLst>
          </p:cNvPr>
          <p:cNvPicPr>
            <a:picLocks noChangeAspect="1"/>
          </p:cNvPicPr>
          <p:nvPr/>
        </p:nvPicPr>
        <p:blipFill>
          <a:blip r:embed="rId3"/>
          <a:stretch>
            <a:fillRect/>
          </a:stretch>
        </p:blipFill>
        <p:spPr>
          <a:xfrm>
            <a:off x="5701005" y="1364461"/>
            <a:ext cx="2477620" cy="2885330"/>
          </a:xfrm>
          <a:prstGeom prst="rect">
            <a:avLst/>
          </a:prstGeom>
        </p:spPr>
      </p:pic>
      <p:sp>
        <p:nvSpPr>
          <p:cNvPr id="9" name="Rectangle 8">
            <a:extLst>
              <a:ext uri="{FF2B5EF4-FFF2-40B4-BE49-F238E27FC236}">
                <a16:creationId xmlns:a16="http://schemas.microsoft.com/office/drawing/2014/main" id="{38E33CB5-1202-BC41-9715-B96F5AD5758C}"/>
              </a:ext>
            </a:extLst>
          </p:cNvPr>
          <p:cNvSpPr/>
          <p:nvPr/>
        </p:nvSpPr>
        <p:spPr>
          <a:xfrm>
            <a:off x="5701005" y="1364461"/>
            <a:ext cx="2477620" cy="2351960"/>
          </a:xfrm>
          <a:prstGeom prst="rect">
            <a:avLst/>
          </a:prstGeom>
          <a:solidFill>
            <a:srgbClr val="FFCA4A">
              <a:alpha val="320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372;p36">
            <a:extLst>
              <a:ext uri="{FF2B5EF4-FFF2-40B4-BE49-F238E27FC236}">
                <a16:creationId xmlns:a16="http://schemas.microsoft.com/office/drawing/2014/main" id="{95719CDA-453B-454D-9AC6-D1356DB34A65}"/>
              </a:ext>
            </a:extLst>
          </p:cNvPr>
          <p:cNvSpPr txBox="1">
            <a:spLocks/>
          </p:cNvSpPr>
          <p:nvPr/>
        </p:nvSpPr>
        <p:spPr>
          <a:xfrm>
            <a:off x="546281" y="1551396"/>
            <a:ext cx="4574280" cy="951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400" b="1" dirty="0">
                <a:solidFill>
                  <a:srgbClr val="FFCA4A"/>
                </a:solidFill>
              </a:rPr>
              <a:t>Problem</a:t>
            </a:r>
          </a:p>
          <a:p>
            <a:r>
              <a:rPr lang="en-US" sz="1200" u="sng" dirty="0"/>
              <a:t>Too many</a:t>
            </a:r>
            <a:r>
              <a:rPr lang="en-US" sz="1200" dirty="0"/>
              <a:t> predictors</a:t>
            </a:r>
          </a:p>
          <a:p>
            <a:r>
              <a:rPr lang="en-US" sz="1200" dirty="0"/>
              <a:t>Some predictors have </a:t>
            </a:r>
            <a:r>
              <a:rPr lang="en-US" sz="1200" u="sng" dirty="0"/>
              <a:t>less value</a:t>
            </a:r>
            <a:r>
              <a:rPr lang="en-US" sz="1200" dirty="0"/>
              <a:t> for training the model</a:t>
            </a:r>
          </a:p>
        </p:txBody>
      </p:sp>
      <p:sp>
        <p:nvSpPr>
          <p:cNvPr id="12" name="Google Shape;372;p36">
            <a:extLst>
              <a:ext uri="{FF2B5EF4-FFF2-40B4-BE49-F238E27FC236}">
                <a16:creationId xmlns:a16="http://schemas.microsoft.com/office/drawing/2014/main" id="{0436CB64-4BDA-1045-8613-2618C13FC38A}"/>
              </a:ext>
            </a:extLst>
          </p:cNvPr>
          <p:cNvSpPr txBox="1">
            <a:spLocks/>
          </p:cNvSpPr>
          <p:nvPr/>
        </p:nvSpPr>
        <p:spPr>
          <a:xfrm>
            <a:off x="446972" y="2668680"/>
            <a:ext cx="2608897" cy="332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pPr algn="ctr"/>
            <a:r>
              <a:rPr lang="en-US" sz="1400" b="1" dirty="0">
                <a:solidFill>
                  <a:srgbClr val="FFCA4A"/>
                </a:solidFill>
              </a:rPr>
              <a:t>Random Forest Classifier</a:t>
            </a:r>
            <a:endParaRPr lang="en-US" sz="1200" dirty="0"/>
          </a:p>
        </p:txBody>
      </p:sp>
      <p:cxnSp>
        <p:nvCxnSpPr>
          <p:cNvPr id="13" name="Straight Arrow Connector 12">
            <a:extLst>
              <a:ext uri="{FF2B5EF4-FFF2-40B4-BE49-F238E27FC236}">
                <a16:creationId xmlns:a16="http://schemas.microsoft.com/office/drawing/2014/main" id="{56A09447-4B04-7A4A-ABDA-5BB216AC03FF}"/>
              </a:ext>
            </a:extLst>
          </p:cNvPr>
          <p:cNvCxnSpPr/>
          <p:nvPr/>
        </p:nvCxnSpPr>
        <p:spPr>
          <a:xfrm>
            <a:off x="1289408" y="2317206"/>
            <a:ext cx="0" cy="332224"/>
          </a:xfrm>
          <a:prstGeom prst="straightConnector1">
            <a:avLst/>
          </a:prstGeom>
          <a:ln w="28575" cap="rnd" cmpd="dbl">
            <a:solidFill>
              <a:schemeClr val="bg1"/>
            </a:solidFill>
            <a:prstDash val="lgDashDot"/>
            <a:beve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14" name="Google Shape;372;p36">
            <a:extLst>
              <a:ext uri="{FF2B5EF4-FFF2-40B4-BE49-F238E27FC236}">
                <a16:creationId xmlns:a16="http://schemas.microsoft.com/office/drawing/2014/main" id="{7B68150E-5447-9047-9C39-05A16226FEF1}"/>
              </a:ext>
            </a:extLst>
          </p:cNvPr>
          <p:cNvSpPr txBox="1">
            <a:spLocks/>
          </p:cNvSpPr>
          <p:nvPr/>
        </p:nvSpPr>
        <p:spPr>
          <a:xfrm>
            <a:off x="546281" y="2933529"/>
            <a:ext cx="5115592" cy="1733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200" dirty="0"/>
              <a:t>From the sorted list we chose first </a:t>
            </a:r>
            <a:r>
              <a:rPr lang="en-US" sz="1200" b="1" dirty="0">
                <a:solidFill>
                  <a:srgbClr val="FFCA4A"/>
                </a:solidFill>
              </a:rPr>
              <a:t>22</a:t>
            </a:r>
            <a:r>
              <a:rPr lang="en-US" sz="1200" dirty="0"/>
              <a:t> features as the best features.</a:t>
            </a:r>
          </a:p>
          <a:p>
            <a:endParaRPr lang="en-US" sz="1200" dirty="0"/>
          </a:p>
          <a:p>
            <a:r>
              <a:rPr lang="en-US" sz="1200" dirty="0"/>
              <a:t>for prediction, which have an importance value </a:t>
            </a:r>
            <a:r>
              <a:rPr lang="en-US" sz="1200" dirty="0">
                <a:solidFill>
                  <a:srgbClr val="FFCA4A"/>
                </a:solidFill>
              </a:rPr>
              <a:t>bigger than </a:t>
            </a:r>
            <a:r>
              <a:rPr lang="en-US" sz="1200" b="1" dirty="0">
                <a:solidFill>
                  <a:srgbClr val="FFCA4A"/>
                </a:solidFill>
              </a:rPr>
              <a:t>0.01</a:t>
            </a:r>
            <a:r>
              <a:rPr lang="en-US" sz="1200" dirty="0"/>
              <a:t>.</a:t>
            </a:r>
          </a:p>
          <a:p>
            <a:endParaRPr lang="en-US" sz="1200" dirty="0"/>
          </a:p>
          <a:p>
            <a:endParaRPr lang="en-US" sz="1200" dirty="0"/>
          </a:p>
          <a:p>
            <a:endParaRPr lang="en-US" sz="1200" dirty="0"/>
          </a:p>
        </p:txBody>
      </p:sp>
    </p:spTree>
    <p:extLst>
      <p:ext uri="{BB962C8B-B14F-4D97-AF65-F5344CB8AC3E}">
        <p14:creationId xmlns:p14="http://schemas.microsoft.com/office/powerpoint/2010/main" val="18145453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36"/>
          <p:cNvSpPr txBox="1">
            <a:spLocks noGrp="1"/>
          </p:cNvSpPr>
          <p:nvPr>
            <p:ph type="title"/>
          </p:nvPr>
        </p:nvSpPr>
        <p:spPr>
          <a:xfrm>
            <a:off x="613682" y="686670"/>
            <a:ext cx="457428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zh-CN" dirty="0"/>
              <a:t>“Best Features”</a:t>
            </a:r>
            <a:endParaRPr dirty="0"/>
          </a:p>
        </p:txBody>
      </p:sp>
      <p:sp>
        <p:nvSpPr>
          <p:cNvPr id="11" name="Google Shape;372;p36">
            <a:extLst>
              <a:ext uri="{FF2B5EF4-FFF2-40B4-BE49-F238E27FC236}">
                <a16:creationId xmlns:a16="http://schemas.microsoft.com/office/drawing/2014/main" id="{95719CDA-453B-454D-9AC6-D1356DB34A65}"/>
              </a:ext>
            </a:extLst>
          </p:cNvPr>
          <p:cNvSpPr txBox="1">
            <a:spLocks/>
          </p:cNvSpPr>
          <p:nvPr/>
        </p:nvSpPr>
        <p:spPr>
          <a:xfrm>
            <a:off x="546281" y="1551396"/>
            <a:ext cx="1167016" cy="332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400" b="1" dirty="0">
                <a:solidFill>
                  <a:srgbClr val="FFCA4A"/>
                </a:solidFill>
              </a:rPr>
              <a:t>Problem</a:t>
            </a:r>
          </a:p>
        </p:txBody>
      </p:sp>
      <p:sp>
        <p:nvSpPr>
          <p:cNvPr id="12" name="Google Shape;372;p36">
            <a:extLst>
              <a:ext uri="{FF2B5EF4-FFF2-40B4-BE49-F238E27FC236}">
                <a16:creationId xmlns:a16="http://schemas.microsoft.com/office/drawing/2014/main" id="{0436CB64-4BDA-1045-8613-2618C13FC38A}"/>
              </a:ext>
            </a:extLst>
          </p:cNvPr>
          <p:cNvSpPr txBox="1">
            <a:spLocks/>
          </p:cNvSpPr>
          <p:nvPr/>
        </p:nvSpPr>
        <p:spPr>
          <a:xfrm>
            <a:off x="546281" y="2668680"/>
            <a:ext cx="2608897" cy="332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400" b="1" dirty="0">
                <a:solidFill>
                  <a:srgbClr val="FFCA4A"/>
                </a:solidFill>
              </a:rPr>
              <a:t>Solution</a:t>
            </a:r>
            <a:endParaRPr lang="en-US" sz="1200" dirty="0"/>
          </a:p>
        </p:txBody>
      </p:sp>
      <p:cxnSp>
        <p:nvCxnSpPr>
          <p:cNvPr id="13" name="Straight Arrow Connector 12">
            <a:extLst>
              <a:ext uri="{FF2B5EF4-FFF2-40B4-BE49-F238E27FC236}">
                <a16:creationId xmlns:a16="http://schemas.microsoft.com/office/drawing/2014/main" id="{56A09447-4B04-7A4A-ABDA-5BB216AC03FF}"/>
              </a:ext>
            </a:extLst>
          </p:cNvPr>
          <p:cNvCxnSpPr/>
          <p:nvPr/>
        </p:nvCxnSpPr>
        <p:spPr>
          <a:xfrm>
            <a:off x="1289408" y="2317206"/>
            <a:ext cx="0" cy="332224"/>
          </a:xfrm>
          <a:prstGeom prst="straightConnector1">
            <a:avLst/>
          </a:prstGeom>
          <a:ln w="28575" cap="rnd" cmpd="dbl">
            <a:solidFill>
              <a:schemeClr val="bg1"/>
            </a:solidFill>
            <a:prstDash val="lgDashDot"/>
            <a:beve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14" name="Google Shape;372;p36">
            <a:extLst>
              <a:ext uri="{FF2B5EF4-FFF2-40B4-BE49-F238E27FC236}">
                <a16:creationId xmlns:a16="http://schemas.microsoft.com/office/drawing/2014/main" id="{7B68150E-5447-9047-9C39-05A16226FEF1}"/>
              </a:ext>
            </a:extLst>
          </p:cNvPr>
          <p:cNvSpPr txBox="1">
            <a:spLocks/>
          </p:cNvSpPr>
          <p:nvPr/>
        </p:nvSpPr>
        <p:spPr>
          <a:xfrm>
            <a:off x="546281" y="2962404"/>
            <a:ext cx="5115592" cy="520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200" dirty="0"/>
              <a:t>Take the natural </a:t>
            </a:r>
            <a:r>
              <a:rPr lang="en-US" sz="1200" b="1" dirty="0">
                <a:solidFill>
                  <a:srgbClr val="FFCA4A"/>
                </a:solidFill>
              </a:rPr>
              <a:t>logarithm</a:t>
            </a:r>
            <a:r>
              <a:rPr lang="en-US" sz="1200" dirty="0"/>
              <a:t> of budget values</a:t>
            </a:r>
          </a:p>
          <a:p>
            <a:endParaRPr lang="en-US" sz="1200" dirty="0"/>
          </a:p>
          <a:p>
            <a:endParaRPr lang="en-US" sz="1200" dirty="0"/>
          </a:p>
        </p:txBody>
      </p:sp>
      <p:sp>
        <p:nvSpPr>
          <p:cNvPr id="10" name="Google Shape;372;p36">
            <a:extLst>
              <a:ext uri="{FF2B5EF4-FFF2-40B4-BE49-F238E27FC236}">
                <a16:creationId xmlns:a16="http://schemas.microsoft.com/office/drawing/2014/main" id="{E6D07726-4F8A-684D-ADFA-4EC8A619D3AA}"/>
              </a:ext>
            </a:extLst>
          </p:cNvPr>
          <p:cNvSpPr txBox="1">
            <a:spLocks/>
          </p:cNvSpPr>
          <p:nvPr/>
        </p:nvSpPr>
        <p:spPr>
          <a:xfrm>
            <a:off x="546281" y="1871064"/>
            <a:ext cx="4574280" cy="364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200" dirty="0"/>
              <a:t>Values of variable “budget” </a:t>
            </a:r>
            <a:r>
              <a:rPr lang="en-US" sz="1200" u="sng" dirty="0"/>
              <a:t>too large</a:t>
            </a:r>
            <a:r>
              <a:rPr lang="en-US" sz="1200" dirty="0"/>
              <a:t> for training</a:t>
            </a:r>
          </a:p>
        </p:txBody>
      </p:sp>
      <p:pic>
        <p:nvPicPr>
          <p:cNvPr id="15" name="Picture 14">
            <a:extLst>
              <a:ext uri="{FF2B5EF4-FFF2-40B4-BE49-F238E27FC236}">
                <a16:creationId xmlns:a16="http://schemas.microsoft.com/office/drawing/2014/main" id="{2CFE92C9-1304-6341-B30B-8D934E90A563}"/>
              </a:ext>
            </a:extLst>
          </p:cNvPr>
          <p:cNvPicPr>
            <a:picLocks noChangeAspect="1"/>
          </p:cNvPicPr>
          <p:nvPr/>
        </p:nvPicPr>
        <p:blipFill>
          <a:blip r:embed="rId3"/>
          <a:stretch>
            <a:fillRect/>
          </a:stretch>
        </p:blipFill>
        <p:spPr>
          <a:xfrm>
            <a:off x="516534" y="3405990"/>
            <a:ext cx="4459728" cy="393998"/>
          </a:xfrm>
          <a:prstGeom prst="rect">
            <a:avLst/>
          </a:prstGeom>
        </p:spPr>
      </p:pic>
      <p:pic>
        <p:nvPicPr>
          <p:cNvPr id="16" name="Picture 15" descr="Graphical user interface, application, table&#10;&#10;Description automatically generated">
            <a:extLst>
              <a:ext uri="{FF2B5EF4-FFF2-40B4-BE49-F238E27FC236}">
                <a16:creationId xmlns:a16="http://schemas.microsoft.com/office/drawing/2014/main" id="{2B7811D0-BAE3-9E4B-83EB-764170126CE5}"/>
              </a:ext>
            </a:extLst>
          </p:cNvPr>
          <p:cNvPicPr>
            <a:picLocks noChangeAspect="1"/>
          </p:cNvPicPr>
          <p:nvPr/>
        </p:nvPicPr>
        <p:blipFill>
          <a:blip r:embed="rId4"/>
          <a:stretch>
            <a:fillRect/>
          </a:stretch>
        </p:blipFill>
        <p:spPr>
          <a:xfrm>
            <a:off x="5486776" y="1449639"/>
            <a:ext cx="861200" cy="2399582"/>
          </a:xfrm>
          <a:prstGeom prst="rect">
            <a:avLst/>
          </a:prstGeom>
        </p:spPr>
      </p:pic>
      <p:pic>
        <p:nvPicPr>
          <p:cNvPr id="17" name="Picture 16" descr="Graphical user interface, application, table&#10;&#10;Description automatically generated">
            <a:extLst>
              <a:ext uri="{FF2B5EF4-FFF2-40B4-BE49-F238E27FC236}">
                <a16:creationId xmlns:a16="http://schemas.microsoft.com/office/drawing/2014/main" id="{00EEE254-2582-5342-B196-4A140AC242FF}"/>
              </a:ext>
            </a:extLst>
          </p:cNvPr>
          <p:cNvPicPr>
            <a:picLocks noChangeAspect="1"/>
          </p:cNvPicPr>
          <p:nvPr/>
        </p:nvPicPr>
        <p:blipFill>
          <a:blip r:embed="rId5"/>
          <a:stretch>
            <a:fillRect/>
          </a:stretch>
        </p:blipFill>
        <p:spPr>
          <a:xfrm>
            <a:off x="7002789" y="1449639"/>
            <a:ext cx="1081603" cy="2399582"/>
          </a:xfrm>
          <a:prstGeom prst="rect">
            <a:avLst/>
          </a:prstGeom>
        </p:spPr>
      </p:pic>
      <p:sp>
        <p:nvSpPr>
          <p:cNvPr id="18" name="Google Shape;372;p36">
            <a:extLst>
              <a:ext uri="{FF2B5EF4-FFF2-40B4-BE49-F238E27FC236}">
                <a16:creationId xmlns:a16="http://schemas.microsoft.com/office/drawing/2014/main" id="{3B646DE1-AE17-2249-B221-96EB2A8B789B}"/>
              </a:ext>
            </a:extLst>
          </p:cNvPr>
          <p:cNvSpPr txBox="1">
            <a:spLocks/>
          </p:cNvSpPr>
          <p:nvPr/>
        </p:nvSpPr>
        <p:spPr>
          <a:xfrm>
            <a:off x="5333868" y="3812037"/>
            <a:ext cx="1167016" cy="332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pPr algn="ctr"/>
            <a:r>
              <a:rPr lang="en-US" sz="1400" dirty="0">
                <a:solidFill>
                  <a:schemeClr val="bg1"/>
                </a:solidFill>
              </a:rPr>
              <a:t>before</a:t>
            </a:r>
          </a:p>
        </p:txBody>
      </p:sp>
      <p:sp>
        <p:nvSpPr>
          <p:cNvPr id="19" name="Google Shape;372;p36">
            <a:extLst>
              <a:ext uri="{FF2B5EF4-FFF2-40B4-BE49-F238E27FC236}">
                <a16:creationId xmlns:a16="http://schemas.microsoft.com/office/drawing/2014/main" id="{314E6EDF-2854-A141-A516-5EC356D9C84F}"/>
              </a:ext>
            </a:extLst>
          </p:cNvPr>
          <p:cNvSpPr txBox="1">
            <a:spLocks/>
          </p:cNvSpPr>
          <p:nvPr/>
        </p:nvSpPr>
        <p:spPr>
          <a:xfrm>
            <a:off x="6960082" y="3812037"/>
            <a:ext cx="1167016" cy="332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pPr algn="ctr"/>
            <a:r>
              <a:rPr lang="en-US" sz="1400" dirty="0">
                <a:solidFill>
                  <a:schemeClr val="bg1"/>
                </a:solidFill>
              </a:rPr>
              <a:t>after</a:t>
            </a:r>
          </a:p>
        </p:txBody>
      </p:sp>
    </p:spTree>
    <p:extLst>
      <p:ext uri="{BB962C8B-B14F-4D97-AF65-F5344CB8AC3E}">
        <p14:creationId xmlns:p14="http://schemas.microsoft.com/office/powerpoint/2010/main" val="6911067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36"/>
          <p:cNvSpPr txBox="1">
            <a:spLocks noGrp="1"/>
          </p:cNvSpPr>
          <p:nvPr>
            <p:ph type="title"/>
          </p:nvPr>
        </p:nvSpPr>
        <p:spPr>
          <a:xfrm>
            <a:off x="613682" y="686670"/>
            <a:ext cx="457428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zh-CN" dirty="0"/>
              <a:t>Train the Data</a:t>
            </a:r>
            <a:endParaRPr dirty="0"/>
          </a:p>
        </p:txBody>
      </p:sp>
      <p:sp>
        <p:nvSpPr>
          <p:cNvPr id="5" name="Google Shape;372;p36">
            <a:extLst>
              <a:ext uri="{FF2B5EF4-FFF2-40B4-BE49-F238E27FC236}">
                <a16:creationId xmlns:a16="http://schemas.microsoft.com/office/drawing/2014/main" id="{73653B5E-BBF7-5F4A-8628-6765E362AB5D}"/>
              </a:ext>
            </a:extLst>
          </p:cNvPr>
          <p:cNvSpPr txBox="1">
            <a:spLocks/>
          </p:cNvSpPr>
          <p:nvPr/>
        </p:nvSpPr>
        <p:spPr>
          <a:xfrm>
            <a:off x="5187963" y="3885243"/>
            <a:ext cx="3379201" cy="467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200" dirty="0"/>
              <a:t>Train Dataset:</a:t>
            </a:r>
          </a:p>
          <a:p>
            <a:r>
              <a:rPr lang="en-US" sz="1200" dirty="0"/>
              <a:t>Score of model = 0.9545192781070835</a:t>
            </a:r>
          </a:p>
          <a:p>
            <a:endParaRPr lang="en-US" sz="1200" dirty="0"/>
          </a:p>
        </p:txBody>
      </p:sp>
      <p:pic>
        <p:nvPicPr>
          <p:cNvPr id="7" name="Picture 6" descr="Graphical user interface, text&#10;&#10;Description automatically generated">
            <a:extLst>
              <a:ext uri="{FF2B5EF4-FFF2-40B4-BE49-F238E27FC236}">
                <a16:creationId xmlns:a16="http://schemas.microsoft.com/office/drawing/2014/main" id="{3D5CD169-0EF2-4046-9D8A-2ECEEA813AF9}"/>
              </a:ext>
            </a:extLst>
          </p:cNvPr>
          <p:cNvPicPr>
            <a:picLocks noChangeAspect="1"/>
          </p:cNvPicPr>
          <p:nvPr/>
        </p:nvPicPr>
        <p:blipFill>
          <a:blip r:embed="rId3"/>
          <a:stretch>
            <a:fillRect/>
          </a:stretch>
        </p:blipFill>
        <p:spPr>
          <a:xfrm>
            <a:off x="613682" y="1784406"/>
            <a:ext cx="4403114" cy="2059936"/>
          </a:xfrm>
          <a:prstGeom prst="rect">
            <a:avLst/>
          </a:prstGeom>
        </p:spPr>
      </p:pic>
      <p:pic>
        <p:nvPicPr>
          <p:cNvPr id="9" name="Picture 8">
            <a:extLst>
              <a:ext uri="{FF2B5EF4-FFF2-40B4-BE49-F238E27FC236}">
                <a16:creationId xmlns:a16="http://schemas.microsoft.com/office/drawing/2014/main" id="{87E518C8-5F06-9D41-B123-82BF8ECDF27D}"/>
              </a:ext>
            </a:extLst>
          </p:cNvPr>
          <p:cNvPicPr>
            <a:picLocks noChangeAspect="1"/>
          </p:cNvPicPr>
          <p:nvPr/>
        </p:nvPicPr>
        <p:blipFill>
          <a:blip r:embed="rId4"/>
          <a:stretch>
            <a:fillRect/>
          </a:stretch>
        </p:blipFill>
        <p:spPr>
          <a:xfrm>
            <a:off x="5255339" y="820506"/>
            <a:ext cx="3023836" cy="3023836"/>
          </a:xfrm>
          <a:prstGeom prst="rect">
            <a:avLst/>
          </a:prstGeom>
        </p:spPr>
      </p:pic>
      <p:sp>
        <p:nvSpPr>
          <p:cNvPr id="11" name="Google Shape;372;p36">
            <a:extLst>
              <a:ext uri="{FF2B5EF4-FFF2-40B4-BE49-F238E27FC236}">
                <a16:creationId xmlns:a16="http://schemas.microsoft.com/office/drawing/2014/main" id="{5F6962B9-AF05-2540-A30F-5A745F1EA996}"/>
              </a:ext>
            </a:extLst>
          </p:cNvPr>
          <p:cNvSpPr txBox="1">
            <a:spLocks/>
          </p:cNvSpPr>
          <p:nvPr/>
        </p:nvSpPr>
        <p:spPr>
          <a:xfrm>
            <a:off x="613682" y="3885243"/>
            <a:ext cx="1760453" cy="467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200" dirty="0"/>
              <a:t>X: </a:t>
            </a:r>
            <a:r>
              <a:rPr lang="en-US" sz="1200" dirty="0">
                <a:solidFill>
                  <a:srgbClr val="FFCA4A"/>
                </a:solidFill>
              </a:rPr>
              <a:t>Best features</a:t>
            </a:r>
          </a:p>
          <a:p>
            <a:r>
              <a:rPr lang="en-US" sz="1200" dirty="0"/>
              <a:t>Y: </a:t>
            </a:r>
            <a:r>
              <a:rPr lang="en-US" sz="1200" dirty="0">
                <a:solidFill>
                  <a:srgbClr val="FFCA4A"/>
                </a:solidFill>
              </a:rPr>
              <a:t>Revenue</a:t>
            </a:r>
          </a:p>
          <a:p>
            <a:endParaRPr lang="en-US" sz="1200" dirty="0"/>
          </a:p>
          <a:p>
            <a:endParaRPr lang="en-US" sz="1200" dirty="0"/>
          </a:p>
        </p:txBody>
      </p:sp>
      <p:sp>
        <p:nvSpPr>
          <p:cNvPr id="12" name="Google Shape;372;p36">
            <a:extLst>
              <a:ext uri="{FF2B5EF4-FFF2-40B4-BE49-F238E27FC236}">
                <a16:creationId xmlns:a16="http://schemas.microsoft.com/office/drawing/2014/main" id="{1A002441-5836-A84A-AB40-B9176805C932}"/>
              </a:ext>
            </a:extLst>
          </p:cNvPr>
          <p:cNvSpPr txBox="1">
            <a:spLocks/>
          </p:cNvSpPr>
          <p:nvPr/>
        </p:nvSpPr>
        <p:spPr>
          <a:xfrm>
            <a:off x="2612678" y="3844342"/>
            <a:ext cx="200108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200" dirty="0"/>
              <a:t>Train set: </a:t>
            </a:r>
            <a:r>
              <a:rPr lang="en-US" sz="1200" dirty="0">
                <a:solidFill>
                  <a:srgbClr val="FFCA4A"/>
                </a:solidFill>
              </a:rPr>
              <a:t>2734</a:t>
            </a:r>
            <a:r>
              <a:rPr lang="en-US" sz="1200" dirty="0"/>
              <a:t> movies     </a:t>
            </a:r>
          </a:p>
          <a:p>
            <a:r>
              <a:rPr lang="en-US" sz="1200" dirty="0"/>
              <a:t>Test  set: </a:t>
            </a:r>
            <a:r>
              <a:rPr lang="en-US" sz="1200" dirty="0">
                <a:solidFill>
                  <a:srgbClr val="FFCA4A"/>
                </a:solidFill>
              </a:rPr>
              <a:t>1173</a:t>
            </a:r>
            <a:r>
              <a:rPr lang="en-US" sz="1200" dirty="0"/>
              <a:t> movies</a:t>
            </a:r>
          </a:p>
        </p:txBody>
      </p:sp>
    </p:spTree>
    <p:extLst>
      <p:ext uri="{BB962C8B-B14F-4D97-AF65-F5344CB8AC3E}">
        <p14:creationId xmlns:p14="http://schemas.microsoft.com/office/powerpoint/2010/main" val="2277482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36"/>
          <p:cNvSpPr txBox="1">
            <a:spLocks noGrp="1"/>
          </p:cNvSpPr>
          <p:nvPr>
            <p:ph type="title"/>
          </p:nvPr>
        </p:nvSpPr>
        <p:spPr>
          <a:xfrm>
            <a:off x="613682" y="686670"/>
            <a:ext cx="4574281"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tLang="zh-CN" dirty="0"/>
              <a:t>Test the Data</a:t>
            </a:r>
            <a:endParaRPr dirty="0"/>
          </a:p>
        </p:txBody>
      </p:sp>
      <p:sp>
        <p:nvSpPr>
          <p:cNvPr id="5" name="Google Shape;372;p36">
            <a:extLst>
              <a:ext uri="{FF2B5EF4-FFF2-40B4-BE49-F238E27FC236}">
                <a16:creationId xmlns:a16="http://schemas.microsoft.com/office/drawing/2014/main" id="{73653B5E-BBF7-5F4A-8628-6765E362AB5D}"/>
              </a:ext>
            </a:extLst>
          </p:cNvPr>
          <p:cNvSpPr txBox="1">
            <a:spLocks/>
          </p:cNvSpPr>
          <p:nvPr/>
        </p:nvSpPr>
        <p:spPr>
          <a:xfrm>
            <a:off x="5187963" y="3885243"/>
            <a:ext cx="3379201" cy="467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200" dirty="0"/>
              <a:t>Test Dataset:</a:t>
            </a:r>
          </a:p>
          <a:p>
            <a:r>
              <a:rPr lang="en-US" sz="1200" dirty="0"/>
              <a:t>Score of model = 0.7227797197127146</a:t>
            </a:r>
          </a:p>
          <a:p>
            <a:endParaRPr lang="en-US" sz="1200" dirty="0"/>
          </a:p>
        </p:txBody>
      </p:sp>
      <p:sp>
        <p:nvSpPr>
          <p:cNvPr id="11" name="Google Shape;372;p36">
            <a:extLst>
              <a:ext uri="{FF2B5EF4-FFF2-40B4-BE49-F238E27FC236}">
                <a16:creationId xmlns:a16="http://schemas.microsoft.com/office/drawing/2014/main" id="{5F6962B9-AF05-2540-A30F-5A745F1EA996}"/>
              </a:ext>
            </a:extLst>
          </p:cNvPr>
          <p:cNvSpPr txBox="1">
            <a:spLocks/>
          </p:cNvSpPr>
          <p:nvPr/>
        </p:nvSpPr>
        <p:spPr>
          <a:xfrm>
            <a:off x="613682" y="3885243"/>
            <a:ext cx="1760453" cy="467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200" dirty="0"/>
              <a:t>X: </a:t>
            </a:r>
            <a:r>
              <a:rPr lang="en-US" sz="1200" dirty="0">
                <a:solidFill>
                  <a:srgbClr val="FFCA4A"/>
                </a:solidFill>
              </a:rPr>
              <a:t>Best features</a:t>
            </a:r>
          </a:p>
          <a:p>
            <a:r>
              <a:rPr lang="en-US" sz="1200" dirty="0"/>
              <a:t>Y: </a:t>
            </a:r>
            <a:r>
              <a:rPr lang="en-US" sz="1200" dirty="0">
                <a:solidFill>
                  <a:srgbClr val="FFCA4A"/>
                </a:solidFill>
              </a:rPr>
              <a:t>Revenue</a:t>
            </a:r>
          </a:p>
          <a:p>
            <a:endParaRPr lang="en-US" sz="1200" dirty="0"/>
          </a:p>
          <a:p>
            <a:endParaRPr lang="en-US" sz="1200" dirty="0"/>
          </a:p>
        </p:txBody>
      </p:sp>
      <p:sp>
        <p:nvSpPr>
          <p:cNvPr id="12" name="Google Shape;372;p36">
            <a:extLst>
              <a:ext uri="{FF2B5EF4-FFF2-40B4-BE49-F238E27FC236}">
                <a16:creationId xmlns:a16="http://schemas.microsoft.com/office/drawing/2014/main" id="{1A002441-5836-A84A-AB40-B9176805C932}"/>
              </a:ext>
            </a:extLst>
          </p:cNvPr>
          <p:cNvSpPr txBox="1">
            <a:spLocks/>
          </p:cNvSpPr>
          <p:nvPr/>
        </p:nvSpPr>
        <p:spPr>
          <a:xfrm>
            <a:off x="2612678" y="3844342"/>
            <a:ext cx="200108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sz="1200" dirty="0"/>
              <a:t>Train set: </a:t>
            </a:r>
            <a:r>
              <a:rPr lang="en-US" sz="1200" dirty="0">
                <a:solidFill>
                  <a:srgbClr val="FFCA4A"/>
                </a:solidFill>
              </a:rPr>
              <a:t>2734</a:t>
            </a:r>
            <a:r>
              <a:rPr lang="en-US" sz="1200" dirty="0"/>
              <a:t> movies     </a:t>
            </a:r>
          </a:p>
          <a:p>
            <a:r>
              <a:rPr lang="en-US" sz="1200" dirty="0"/>
              <a:t>Test  set: </a:t>
            </a:r>
            <a:r>
              <a:rPr lang="en-US" sz="1200" dirty="0">
                <a:solidFill>
                  <a:srgbClr val="FFCA4A"/>
                </a:solidFill>
              </a:rPr>
              <a:t>1173</a:t>
            </a:r>
            <a:r>
              <a:rPr lang="en-US" sz="1200" dirty="0"/>
              <a:t> movies</a:t>
            </a:r>
          </a:p>
        </p:txBody>
      </p:sp>
      <p:pic>
        <p:nvPicPr>
          <p:cNvPr id="8" name="Picture 7" descr="Graphical user interface, text, application&#10;&#10;Description automatically generated with medium confidence">
            <a:extLst>
              <a:ext uri="{FF2B5EF4-FFF2-40B4-BE49-F238E27FC236}">
                <a16:creationId xmlns:a16="http://schemas.microsoft.com/office/drawing/2014/main" id="{C3835A18-7935-4B44-9FB5-79DCC55A20E2}"/>
              </a:ext>
            </a:extLst>
          </p:cNvPr>
          <p:cNvPicPr>
            <a:picLocks noChangeAspect="1"/>
          </p:cNvPicPr>
          <p:nvPr/>
        </p:nvPicPr>
        <p:blipFill rotWithShape="1">
          <a:blip r:embed="rId3"/>
          <a:srcRect r="37947"/>
          <a:stretch/>
        </p:blipFill>
        <p:spPr>
          <a:xfrm>
            <a:off x="594432" y="2047942"/>
            <a:ext cx="4506766" cy="966928"/>
          </a:xfrm>
          <a:prstGeom prst="rect">
            <a:avLst/>
          </a:prstGeom>
        </p:spPr>
      </p:pic>
      <p:pic>
        <p:nvPicPr>
          <p:cNvPr id="10" name="Picture 9">
            <a:extLst>
              <a:ext uri="{FF2B5EF4-FFF2-40B4-BE49-F238E27FC236}">
                <a16:creationId xmlns:a16="http://schemas.microsoft.com/office/drawing/2014/main" id="{36A79D11-2A84-934C-B0FF-D401ECFC1039}"/>
              </a:ext>
            </a:extLst>
          </p:cNvPr>
          <p:cNvPicPr>
            <a:picLocks noChangeAspect="1"/>
          </p:cNvPicPr>
          <p:nvPr/>
        </p:nvPicPr>
        <p:blipFill>
          <a:blip r:embed="rId4"/>
          <a:stretch>
            <a:fillRect/>
          </a:stretch>
        </p:blipFill>
        <p:spPr>
          <a:xfrm>
            <a:off x="5256259" y="822907"/>
            <a:ext cx="3023836" cy="3023836"/>
          </a:xfrm>
          <a:prstGeom prst="rect">
            <a:avLst/>
          </a:prstGeom>
        </p:spPr>
      </p:pic>
    </p:spTree>
    <p:extLst>
      <p:ext uri="{BB962C8B-B14F-4D97-AF65-F5344CB8AC3E}">
        <p14:creationId xmlns:p14="http://schemas.microsoft.com/office/powerpoint/2010/main" val="224439731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p:nvPr/>
        </p:nvSpPr>
        <p:spPr>
          <a:xfrm>
            <a:off x="4386088" y="2023401"/>
            <a:ext cx="1091709" cy="1091709"/>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591054" y="2023401"/>
            <a:ext cx="2783400" cy="10917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Outcome &amp; Insights</a:t>
            </a:r>
            <a:endParaRPr dirty="0"/>
          </a:p>
        </p:txBody>
      </p:sp>
      <p:sp>
        <p:nvSpPr>
          <p:cNvPr id="421" name="Google Shape;421;p40"/>
          <p:cNvSpPr txBox="1">
            <a:spLocks noGrp="1"/>
          </p:cNvSpPr>
          <p:nvPr>
            <p:ph type="title" idx="3"/>
          </p:nvPr>
        </p:nvSpPr>
        <p:spPr>
          <a:xfrm>
            <a:off x="4374838" y="2019475"/>
            <a:ext cx="10917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23" name="Google Shape;423;p40"/>
          <p:cNvSpPr/>
          <p:nvPr/>
        </p:nvSpPr>
        <p:spPr>
          <a:xfrm>
            <a:off x="646923" y="872534"/>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872381" y="1922467"/>
            <a:ext cx="2149902" cy="2253636"/>
          </a:xfrm>
          <a:custGeom>
            <a:avLst/>
            <a:gdLst/>
            <a:ahLst/>
            <a:cxnLst/>
            <a:rect l="l" t="t" r="r" b="b"/>
            <a:pathLst>
              <a:path w="23067" h="24180" extrusionOk="0">
                <a:moveTo>
                  <a:pt x="19978" y="0"/>
                </a:moveTo>
                <a:lnTo>
                  <a:pt x="12195" y="6244"/>
                </a:lnTo>
                <a:cubicBezTo>
                  <a:pt x="12119" y="7407"/>
                  <a:pt x="11400" y="9098"/>
                  <a:pt x="11400" y="9098"/>
                </a:cubicBezTo>
                <a:cubicBezTo>
                  <a:pt x="11400" y="9098"/>
                  <a:pt x="9809" y="10763"/>
                  <a:pt x="6043" y="13558"/>
                </a:cubicBezTo>
                <a:cubicBezTo>
                  <a:pt x="4545" y="14672"/>
                  <a:pt x="2235" y="16153"/>
                  <a:pt x="1" y="17525"/>
                </a:cubicBezTo>
                <a:cubicBezTo>
                  <a:pt x="1474" y="20195"/>
                  <a:pt x="3549" y="22472"/>
                  <a:pt x="6052" y="24179"/>
                </a:cubicBezTo>
                <a:lnTo>
                  <a:pt x="16747" y="13374"/>
                </a:lnTo>
                <a:cubicBezTo>
                  <a:pt x="16747" y="13374"/>
                  <a:pt x="16751" y="13375"/>
                  <a:pt x="16759" y="13375"/>
                </a:cubicBezTo>
                <a:cubicBezTo>
                  <a:pt x="16818" y="13375"/>
                  <a:pt x="17144" y="13336"/>
                  <a:pt x="18455" y="12688"/>
                </a:cubicBezTo>
                <a:cubicBezTo>
                  <a:pt x="19936" y="11952"/>
                  <a:pt x="21903" y="7457"/>
                  <a:pt x="21903" y="7457"/>
                </a:cubicBezTo>
                <a:cubicBezTo>
                  <a:pt x="21903" y="7457"/>
                  <a:pt x="23066" y="7005"/>
                  <a:pt x="23050" y="6143"/>
                </a:cubicBezTo>
                <a:cubicBezTo>
                  <a:pt x="23033" y="5290"/>
                  <a:pt x="22397" y="5114"/>
                  <a:pt x="22397" y="5114"/>
                </a:cubicBezTo>
                <a:cubicBezTo>
                  <a:pt x="22397" y="5114"/>
                  <a:pt x="22598" y="4235"/>
                  <a:pt x="22405" y="3800"/>
                </a:cubicBezTo>
                <a:cubicBezTo>
                  <a:pt x="22213" y="3365"/>
                  <a:pt x="21359" y="2846"/>
                  <a:pt x="21359" y="2846"/>
                </a:cubicBezTo>
                <a:cubicBezTo>
                  <a:pt x="21359" y="2846"/>
                  <a:pt x="21409" y="2695"/>
                  <a:pt x="21376" y="2360"/>
                </a:cubicBezTo>
                <a:cubicBezTo>
                  <a:pt x="21342" y="2034"/>
                  <a:pt x="21041" y="1758"/>
                  <a:pt x="20765" y="1306"/>
                </a:cubicBezTo>
                <a:cubicBezTo>
                  <a:pt x="20509" y="899"/>
                  <a:pt x="20225" y="879"/>
                  <a:pt x="20171" y="879"/>
                </a:cubicBezTo>
                <a:cubicBezTo>
                  <a:pt x="20165" y="879"/>
                  <a:pt x="20162" y="879"/>
                  <a:pt x="20162" y="879"/>
                </a:cubicBezTo>
                <a:lnTo>
                  <a:pt x="199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40"/>
          <p:cNvSpPr/>
          <p:nvPr/>
        </p:nvSpPr>
        <p:spPr>
          <a:xfrm>
            <a:off x="2409853" y="2486439"/>
            <a:ext cx="383901" cy="488381"/>
          </a:xfrm>
          <a:custGeom>
            <a:avLst/>
            <a:gdLst/>
            <a:ahLst/>
            <a:cxnLst/>
            <a:rect l="l" t="t" r="r" b="b"/>
            <a:pathLst>
              <a:path w="4119" h="5240" extrusionOk="0">
                <a:moveTo>
                  <a:pt x="1247" y="0"/>
                </a:moveTo>
                <a:lnTo>
                  <a:pt x="218" y="276"/>
                </a:lnTo>
                <a:cubicBezTo>
                  <a:pt x="218" y="276"/>
                  <a:pt x="0" y="2477"/>
                  <a:pt x="1080" y="3683"/>
                </a:cubicBezTo>
                <a:cubicBezTo>
                  <a:pt x="2168" y="4888"/>
                  <a:pt x="4118" y="5239"/>
                  <a:pt x="4118" y="5239"/>
                </a:cubicBezTo>
                <a:lnTo>
                  <a:pt x="2043" y="695"/>
                </a:lnTo>
                <a:lnTo>
                  <a:pt x="1247" y="0"/>
                </a:ln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1562733" y="862375"/>
            <a:ext cx="1618648" cy="2382349"/>
          </a:xfrm>
          <a:custGeom>
            <a:avLst/>
            <a:gdLst/>
            <a:ahLst/>
            <a:cxnLst/>
            <a:rect l="l" t="t" r="r" b="b"/>
            <a:pathLst>
              <a:path w="17367" h="25561" extrusionOk="0">
                <a:moveTo>
                  <a:pt x="3649" y="0"/>
                </a:moveTo>
                <a:lnTo>
                  <a:pt x="2804" y="51"/>
                </a:lnTo>
                <a:lnTo>
                  <a:pt x="2260" y="695"/>
                </a:lnTo>
                <a:cubicBezTo>
                  <a:pt x="2260" y="695"/>
                  <a:pt x="2486" y="1657"/>
                  <a:pt x="2042" y="2294"/>
                </a:cubicBezTo>
                <a:cubicBezTo>
                  <a:pt x="1591" y="2930"/>
                  <a:pt x="0" y="4503"/>
                  <a:pt x="0" y="4503"/>
                </a:cubicBezTo>
                <a:cubicBezTo>
                  <a:pt x="0" y="4503"/>
                  <a:pt x="1423" y="8261"/>
                  <a:pt x="2938" y="8663"/>
                </a:cubicBezTo>
                <a:cubicBezTo>
                  <a:pt x="4018" y="8939"/>
                  <a:pt x="5273" y="10512"/>
                  <a:pt x="5901" y="11383"/>
                </a:cubicBezTo>
                <a:cubicBezTo>
                  <a:pt x="5892" y="11759"/>
                  <a:pt x="5968" y="12705"/>
                  <a:pt x="6729" y="14228"/>
                </a:cubicBezTo>
                <a:cubicBezTo>
                  <a:pt x="7734" y="16237"/>
                  <a:pt x="10646" y="18639"/>
                  <a:pt x="10646" y="18639"/>
                </a:cubicBezTo>
                <a:cubicBezTo>
                  <a:pt x="10646" y="18639"/>
                  <a:pt x="10546" y="19317"/>
                  <a:pt x="11081" y="20388"/>
                </a:cubicBezTo>
                <a:cubicBezTo>
                  <a:pt x="11625" y="21459"/>
                  <a:pt x="13626" y="23895"/>
                  <a:pt x="13626" y="23895"/>
                </a:cubicBezTo>
                <a:cubicBezTo>
                  <a:pt x="13626" y="23895"/>
                  <a:pt x="13441" y="24129"/>
                  <a:pt x="13157" y="24522"/>
                </a:cubicBezTo>
                <a:cubicBezTo>
                  <a:pt x="12872" y="24916"/>
                  <a:pt x="12638" y="25560"/>
                  <a:pt x="12638" y="25560"/>
                </a:cubicBezTo>
                <a:lnTo>
                  <a:pt x="15006" y="24380"/>
                </a:lnTo>
                <a:lnTo>
                  <a:pt x="17367" y="23192"/>
                </a:lnTo>
                <a:cubicBezTo>
                  <a:pt x="17367" y="23192"/>
                  <a:pt x="16705" y="22991"/>
                  <a:pt x="16220" y="22982"/>
                </a:cubicBezTo>
                <a:cubicBezTo>
                  <a:pt x="16058" y="22980"/>
                  <a:pt x="15918" y="22979"/>
                  <a:pt x="15802" y="22979"/>
                </a:cubicBezTo>
                <a:cubicBezTo>
                  <a:pt x="15572" y="22979"/>
                  <a:pt x="15442" y="22982"/>
                  <a:pt x="15442" y="22982"/>
                </a:cubicBezTo>
                <a:cubicBezTo>
                  <a:pt x="15442" y="22982"/>
                  <a:pt x="14688" y="19919"/>
                  <a:pt x="14153" y="18848"/>
                </a:cubicBezTo>
                <a:cubicBezTo>
                  <a:pt x="13609" y="17777"/>
                  <a:pt x="13006" y="17450"/>
                  <a:pt x="13006" y="17450"/>
                </a:cubicBezTo>
                <a:cubicBezTo>
                  <a:pt x="13006" y="17450"/>
                  <a:pt x="12822" y="13684"/>
                  <a:pt x="11818" y="11675"/>
                </a:cubicBezTo>
                <a:cubicBezTo>
                  <a:pt x="11056" y="10161"/>
                  <a:pt x="10336" y="9525"/>
                  <a:pt x="10027" y="9307"/>
                </a:cubicBezTo>
                <a:cubicBezTo>
                  <a:pt x="9709" y="8286"/>
                  <a:pt x="9198" y="6344"/>
                  <a:pt x="9625" y="5306"/>
                </a:cubicBezTo>
                <a:cubicBezTo>
                  <a:pt x="10219" y="3859"/>
                  <a:pt x="8052" y="469"/>
                  <a:pt x="8052" y="469"/>
                </a:cubicBezTo>
                <a:cubicBezTo>
                  <a:pt x="8052" y="469"/>
                  <a:pt x="5943" y="779"/>
                  <a:pt x="5124" y="779"/>
                </a:cubicBezTo>
                <a:cubicBezTo>
                  <a:pt x="5103" y="779"/>
                  <a:pt x="5083" y="779"/>
                  <a:pt x="5064" y="779"/>
                </a:cubicBezTo>
                <a:cubicBezTo>
                  <a:pt x="4285" y="754"/>
                  <a:pt x="3649" y="0"/>
                  <a:pt x="36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1773372" y="862375"/>
            <a:ext cx="372158" cy="174755"/>
          </a:xfrm>
          <a:custGeom>
            <a:avLst/>
            <a:gdLst/>
            <a:ahLst/>
            <a:cxnLst/>
            <a:rect l="l" t="t" r="r" b="b"/>
            <a:pathLst>
              <a:path w="3993" h="1875" extrusionOk="0">
                <a:moveTo>
                  <a:pt x="1389" y="0"/>
                </a:moveTo>
                <a:lnTo>
                  <a:pt x="544" y="51"/>
                </a:lnTo>
                <a:lnTo>
                  <a:pt x="0" y="695"/>
                </a:lnTo>
                <a:cubicBezTo>
                  <a:pt x="0" y="695"/>
                  <a:pt x="126" y="1222"/>
                  <a:pt x="8" y="1750"/>
                </a:cubicBezTo>
                <a:cubicBezTo>
                  <a:pt x="282" y="1818"/>
                  <a:pt x="650" y="1875"/>
                  <a:pt x="1116" y="1875"/>
                </a:cubicBezTo>
                <a:cubicBezTo>
                  <a:pt x="1333" y="1875"/>
                  <a:pt x="1572" y="1862"/>
                  <a:pt x="1833" y="1833"/>
                </a:cubicBezTo>
                <a:cubicBezTo>
                  <a:pt x="2611" y="1758"/>
                  <a:pt x="3440" y="1155"/>
                  <a:pt x="3992" y="703"/>
                </a:cubicBezTo>
                <a:lnTo>
                  <a:pt x="3992" y="703"/>
                </a:lnTo>
                <a:cubicBezTo>
                  <a:pt x="3572" y="748"/>
                  <a:pt x="3165" y="780"/>
                  <a:pt x="2892" y="780"/>
                </a:cubicBezTo>
                <a:cubicBezTo>
                  <a:pt x="2861" y="780"/>
                  <a:pt x="2831" y="780"/>
                  <a:pt x="2804" y="779"/>
                </a:cubicBezTo>
                <a:cubicBezTo>
                  <a:pt x="2025" y="762"/>
                  <a:pt x="1389" y="0"/>
                  <a:pt x="138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1579883" y="556763"/>
            <a:ext cx="370573" cy="426495"/>
          </a:xfrm>
          <a:custGeom>
            <a:avLst/>
            <a:gdLst/>
            <a:ahLst/>
            <a:cxnLst/>
            <a:rect l="l" t="t" r="r" b="b"/>
            <a:pathLst>
              <a:path w="3976" h="4576" extrusionOk="0">
                <a:moveTo>
                  <a:pt x="1689" y="0"/>
                </a:moveTo>
                <a:cubicBezTo>
                  <a:pt x="1467" y="0"/>
                  <a:pt x="1241" y="51"/>
                  <a:pt x="1030" y="158"/>
                </a:cubicBezTo>
                <a:cubicBezTo>
                  <a:pt x="302" y="526"/>
                  <a:pt x="1" y="1413"/>
                  <a:pt x="369" y="2149"/>
                </a:cubicBezTo>
                <a:lnTo>
                  <a:pt x="1164" y="3740"/>
                </a:lnTo>
                <a:cubicBezTo>
                  <a:pt x="1298" y="3999"/>
                  <a:pt x="1524" y="4200"/>
                  <a:pt x="1792" y="4300"/>
                </a:cubicBezTo>
                <a:lnTo>
                  <a:pt x="2361" y="4510"/>
                </a:lnTo>
                <a:cubicBezTo>
                  <a:pt x="2472" y="4554"/>
                  <a:pt x="2588" y="4576"/>
                  <a:pt x="2703" y="4576"/>
                </a:cubicBezTo>
                <a:cubicBezTo>
                  <a:pt x="2848" y="4576"/>
                  <a:pt x="2992" y="4541"/>
                  <a:pt x="3122" y="4476"/>
                </a:cubicBezTo>
                <a:lnTo>
                  <a:pt x="3231" y="4418"/>
                </a:lnTo>
                <a:cubicBezTo>
                  <a:pt x="3474" y="4300"/>
                  <a:pt x="3650" y="4083"/>
                  <a:pt x="3725" y="3832"/>
                </a:cubicBezTo>
                <a:lnTo>
                  <a:pt x="3892" y="3246"/>
                </a:lnTo>
                <a:cubicBezTo>
                  <a:pt x="3976" y="2970"/>
                  <a:pt x="3951" y="2668"/>
                  <a:pt x="3817" y="2409"/>
                </a:cubicBezTo>
                <a:lnTo>
                  <a:pt x="3022" y="819"/>
                </a:lnTo>
                <a:cubicBezTo>
                  <a:pt x="2760" y="302"/>
                  <a:pt x="2234" y="0"/>
                  <a:pt x="168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2184396" y="2009053"/>
            <a:ext cx="299646" cy="479806"/>
          </a:xfrm>
          <a:custGeom>
            <a:avLst/>
            <a:gdLst/>
            <a:ahLst/>
            <a:cxnLst/>
            <a:rect l="l" t="t" r="r" b="b"/>
            <a:pathLst>
              <a:path w="3215" h="5148" extrusionOk="0">
                <a:moveTo>
                  <a:pt x="1" y="0"/>
                </a:moveTo>
                <a:lnTo>
                  <a:pt x="1" y="0"/>
                </a:lnTo>
                <a:cubicBezTo>
                  <a:pt x="17" y="360"/>
                  <a:pt x="135" y="1071"/>
                  <a:pt x="662" y="2134"/>
                </a:cubicBezTo>
                <a:cubicBezTo>
                  <a:pt x="1214" y="3231"/>
                  <a:pt x="2469" y="4477"/>
                  <a:pt x="3214" y="5147"/>
                </a:cubicBezTo>
                <a:lnTo>
                  <a:pt x="3214" y="5147"/>
                </a:lnTo>
                <a:cubicBezTo>
                  <a:pt x="3187" y="5115"/>
                  <a:pt x="2038" y="3181"/>
                  <a:pt x="1457" y="2226"/>
                </a:cubicBezTo>
                <a:cubicBezTo>
                  <a:pt x="880" y="1264"/>
                  <a:pt x="1" y="0"/>
                  <a:pt x="1" y="0"/>
                </a:cubicBezTo>
                <a:close/>
                <a:moveTo>
                  <a:pt x="3214" y="5147"/>
                </a:moveTo>
                <a:cubicBezTo>
                  <a:pt x="3214" y="5147"/>
                  <a:pt x="3214" y="5147"/>
                  <a:pt x="3214" y="5147"/>
                </a:cubicBezTo>
                <a:cubicBezTo>
                  <a:pt x="3214" y="5147"/>
                  <a:pt x="3214" y="5147"/>
                  <a:pt x="3214" y="51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a:off x="2585354" y="2966155"/>
            <a:ext cx="818318" cy="468902"/>
          </a:xfrm>
          <a:custGeom>
            <a:avLst/>
            <a:gdLst/>
            <a:ahLst/>
            <a:cxnLst/>
            <a:rect l="l" t="t" r="r" b="b"/>
            <a:pathLst>
              <a:path w="8780" h="5031" extrusionOk="0">
                <a:moveTo>
                  <a:pt x="8361" y="0"/>
                </a:moveTo>
                <a:lnTo>
                  <a:pt x="1" y="4193"/>
                </a:lnTo>
                <a:lnTo>
                  <a:pt x="419" y="5030"/>
                </a:lnTo>
                <a:lnTo>
                  <a:pt x="8780" y="837"/>
                </a:lnTo>
                <a:lnTo>
                  <a:pt x="8361"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2667279" y="3271954"/>
            <a:ext cx="127221" cy="121722"/>
          </a:xfrm>
          <a:custGeom>
            <a:avLst/>
            <a:gdLst/>
            <a:ahLst/>
            <a:cxnLst/>
            <a:rect l="l" t="t" r="r" b="b"/>
            <a:pathLst>
              <a:path w="1365" h="1306" extrusionOk="0">
                <a:moveTo>
                  <a:pt x="946" y="0"/>
                </a:moveTo>
                <a:lnTo>
                  <a:pt x="0" y="469"/>
                </a:lnTo>
                <a:lnTo>
                  <a:pt x="419" y="1306"/>
                </a:lnTo>
                <a:lnTo>
                  <a:pt x="1364" y="829"/>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2585354" y="2966155"/>
            <a:ext cx="812073" cy="429850"/>
          </a:xfrm>
          <a:custGeom>
            <a:avLst/>
            <a:gdLst/>
            <a:ahLst/>
            <a:cxnLst/>
            <a:rect l="l" t="t" r="r" b="b"/>
            <a:pathLst>
              <a:path w="8713" h="4612" extrusionOk="0">
                <a:moveTo>
                  <a:pt x="8361" y="0"/>
                </a:moveTo>
                <a:lnTo>
                  <a:pt x="1" y="4193"/>
                </a:lnTo>
                <a:lnTo>
                  <a:pt x="210" y="4612"/>
                </a:lnTo>
                <a:lnTo>
                  <a:pt x="8713" y="703"/>
                </a:lnTo>
                <a:lnTo>
                  <a:pt x="8361"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2551055" y="2935771"/>
            <a:ext cx="847956" cy="451473"/>
          </a:xfrm>
          <a:custGeom>
            <a:avLst/>
            <a:gdLst/>
            <a:ahLst/>
            <a:cxnLst/>
            <a:rect l="l" t="t" r="r" b="b"/>
            <a:pathLst>
              <a:path w="9098" h="4844" extrusionOk="0">
                <a:moveTo>
                  <a:pt x="8723" y="1"/>
                </a:moveTo>
                <a:cubicBezTo>
                  <a:pt x="8674" y="1"/>
                  <a:pt x="8625" y="12"/>
                  <a:pt x="8579" y="33"/>
                </a:cubicBezTo>
                <a:lnTo>
                  <a:pt x="226" y="4226"/>
                </a:lnTo>
                <a:cubicBezTo>
                  <a:pt x="59" y="4310"/>
                  <a:pt x="0" y="4503"/>
                  <a:pt x="76" y="4662"/>
                </a:cubicBezTo>
                <a:cubicBezTo>
                  <a:pt x="136" y="4776"/>
                  <a:pt x="253" y="4843"/>
                  <a:pt x="373" y="4843"/>
                </a:cubicBezTo>
                <a:cubicBezTo>
                  <a:pt x="420" y="4843"/>
                  <a:pt x="467" y="4833"/>
                  <a:pt x="511" y="4812"/>
                </a:cubicBezTo>
                <a:lnTo>
                  <a:pt x="8872" y="619"/>
                </a:lnTo>
                <a:cubicBezTo>
                  <a:pt x="9031" y="536"/>
                  <a:pt x="9098" y="343"/>
                  <a:pt x="9014" y="184"/>
                </a:cubicBezTo>
                <a:cubicBezTo>
                  <a:pt x="8960" y="65"/>
                  <a:pt x="8843" y="1"/>
                  <a:pt x="872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2564290" y="3037921"/>
            <a:ext cx="1142849" cy="887008"/>
          </a:xfrm>
          <a:custGeom>
            <a:avLst/>
            <a:gdLst/>
            <a:ahLst/>
            <a:cxnLst/>
            <a:rect l="l" t="t" r="r" b="b"/>
            <a:pathLst>
              <a:path w="12262" h="9517" extrusionOk="0">
                <a:moveTo>
                  <a:pt x="10002" y="0"/>
                </a:moveTo>
                <a:lnTo>
                  <a:pt x="1" y="5022"/>
                </a:lnTo>
                <a:lnTo>
                  <a:pt x="2252" y="9516"/>
                </a:lnTo>
                <a:lnTo>
                  <a:pt x="12262" y="4495"/>
                </a:lnTo>
                <a:lnTo>
                  <a:pt x="10002" y="0"/>
                </a:ln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3292856" y="3090954"/>
            <a:ext cx="340935" cy="452498"/>
          </a:xfrm>
          <a:custGeom>
            <a:avLst/>
            <a:gdLst/>
            <a:ahLst/>
            <a:cxnLst/>
            <a:rect l="l" t="t" r="r" b="b"/>
            <a:pathLst>
              <a:path w="3658" h="4855" extrusionOk="0">
                <a:moveTo>
                  <a:pt x="1632" y="0"/>
                </a:moveTo>
                <a:lnTo>
                  <a:pt x="0" y="821"/>
                </a:lnTo>
                <a:lnTo>
                  <a:pt x="2026" y="4855"/>
                </a:lnTo>
                <a:lnTo>
                  <a:pt x="3658" y="4034"/>
                </a:lnTo>
                <a:lnTo>
                  <a:pt x="1632"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2564290" y="3038667"/>
            <a:ext cx="978253" cy="514944"/>
          </a:xfrm>
          <a:custGeom>
            <a:avLst/>
            <a:gdLst/>
            <a:ahLst/>
            <a:cxnLst/>
            <a:rect l="l" t="t" r="r" b="b"/>
            <a:pathLst>
              <a:path w="10496" h="5525" extrusionOk="0">
                <a:moveTo>
                  <a:pt x="10002" y="1"/>
                </a:moveTo>
                <a:lnTo>
                  <a:pt x="1" y="5014"/>
                </a:lnTo>
                <a:lnTo>
                  <a:pt x="252" y="5524"/>
                </a:lnTo>
                <a:lnTo>
                  <a:pt x="10496" y="971"/>
                </a:lnTo>
                <a:lnTo>
                  <a:pt x="10002" y="1"/>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1697691" y="1354581"/>
            <a:ext cx="277743" cy="126476"/>
          </a:xfrm>
          <a:custGeom>
            <a:avLst/>
            <a:gdLst/>
            <a:ahLst/>
            <a:cxnLst/>
            <a:rect l="l" t="t" r="r" b="b"/>
            <a:pathLst>
              <a:path w="2980" h="1357" extrusionOk="0">
                <a:moveTo>
                  <a:pt x="0" y="0"/>
                </a:moveTo>
                <a:lnTo>
                  <a:pt x="1406" y="1189"/>
                </a:lnTo>
                <a:lnTo>
                  <a:pt x="2009" y="1356"/>
                </a:lnTo>
                <a:lnTo>
                  <a:pt x="2980" y="394"/>
                </a:lnTo>
                <a:lnTo>
                  <a:pt x="2980" y="394"/>
                </a:lnTo>
                <a:cubicBezTo>
                  <a:pt x="2980" y="394"/>
                  <a:pt x="2519" y="645"/>
                  <a:pt x="2026" y="720"/>
                </a:cubicBezTo>
                <a:cubicBezTo>
                  <a:pt x="2003" y="724"/>
                  <a:pt x="1979" y="725"/>
                  <a:pt x="1953" y="725"/>
                </a:cubicBezTo>
                <a:cubicBezTo>
                  <a:pt x="1396" y="725"/>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1612690" y="976269"/>
            <a:ext cx="869020" cy="908818"/>
          </a:xfrm>
          <a:custGeom>
            <a:avLst/>
            <a:gdLst/>
            <a:ahLst/>
            <a:cxnLst/>
            <a:rect l="l" t="t" r="r" b="b"/>
            <a:pathLst>
              <a:path w="9324" h="9751" extrusionOk="0">
                <a:moveTo>
                  <a:pt x="7574" y="0"/>
                </a:moveTo>
                <a:cubicBezTo>
                  <a:pt x="7574" y="0"/>
                  <a:pt x="7348" y="50"/>
                  <a:pt x="7306" y="477"/>
                </a:cubicBezTo>
                <a:lnTo>
                  <a:pt x="7298" y="410"/>
                </a:lnTo>
                <a:lnTo>
                  <a:pt x="7239" y="2494"/>
                </a:lnTo>
                <a:cubicBezTo>
                  <a:pt x="7223" y="2904"/>
                  <a:pt x="6921" y="3256"/>
                  <a:pt x="6520" y="3323"/>
                </a:cubicBezTo>
                <a:lnTo>
                  <a:pt x="4771" y="3633"/>
                </a:lnTo>
                <a:cubicBezTo>
                  <a:pt x="4712" y="3641"/>
                  <a:pt x="4662" y="3666"/>
                  <a:pt x="4620" y="3708"/>
                </a:cubicBezTo>
                <a:lnTo>
                  <a:pt x="3423" y="4838"/>
                </a:lnTo>
                <a:lnTo>
                  <a:pt x="3247" y="4988"/>
                </a:lnTo>
                <a:cubicBezTo>
                  <a:pt x="3092" y="5100"/>
                  <a:pt x="2911" y="5157"/>
                  <a:pt x="2729" y="5157"/>
                </a:cubicBezTo>
                <a:cubicBezTo>
                  <a:pt x="2557" y="5157"/>
                  <a:pt x="2385" y="5107"/>
                  <a:pt x="2235" y="5005"/>
                </a:cubicBezTo>
                <a:lnTo>
                  <a:pt x="971" y="4118"/>
                </a:lnTo>
                <a:cubicBezTo>
                  <a:pt x="633" y="3789"/>
                  <a:pt x="395" y="3715"/>
                  <a:pt x="248" y="3715"/>
                </a:cubicBezTo>
                <a:cubicBezTo>
                  <a:pt x="126" y="3715"/>
                  <a:pt x="67" y="3766"/>
                  <a:pt x="67" y="3766"/>
                </a:cubicBezTo>
                <a:lnTo>
                  <a:pt x="0" y="4068"/>
                </a:lnTo>
                <a:lnTo>
                  <a:pt x="1908" y="6177"/>
                </a:lnTo>
                <a:lnTo>
                  <a:pt x="1682" y="6369"/>
                </a:lnTo>
                <a:cubicBezTo>
                  <a:pt x="1900" y="6570"/>
                  <a:pt x="2536" y="7181"/>
                  <a:pt x="3197" y="7842"/>
                </a:cubicBezTo>
                <a:cubicBezTo>
                  <a:pt x="3892" y="8328"/>
                  <a:pt x="4578" y="9114"/>
                  <a:pt x="5063" y="9750"/>
                </a:cubicBezTo>
                <a:cubicBezTo>
                  <a:pt x="5150" y="9656"/>
                  <a:pt x="5299" y="9625"/>
                  <a:pt x="5489" y="9625"/>
                </a:cubicBezTo>
                <a:cubicBezTo>
                  <a:pt x="5841" y="9625"/>
                  <a:pt x="6331" y="9731"/>
                  <a:pt x="6813" y="9731"/>
                </a:cubicBezTo>
                <a:cubicBezTo>
                  <a:pt x="7106" y="9731"/>
                  <a:pt x="7396" y="9692"/>
                  <a:pt x="7650" y="9566"/>
                </a:cubicBezTo>
                <a:cubicBezTo>
                  <a:pt x="8394" y="9190"/>
                  <a:pt x="8662" y="7641"/>
                  <a:pt x="9323" y="7507"/>
                </a:cubicBezTo>
                <a:cubicBezTo>
                  <a:pt x="9206" y="7089"/>
                  <a:pt x="9089" y="6604"/>
                  <a:pt x="9014" y="6110"/>
                </a:cubicBezTo>
                <a:lnTo>
                  <a:pt x="9022" y="6110"/>
                </a:lnTo>
                <a:lnTo>
                  <a:pt x="8989" y="5934"/>
                </a:lnTo>
                <a:cubicBezTo>
                  <a:pt x="8980" y="5875"/>
                  <a:pt x="8972" y="5817"/>
                  <a:pt x="8964" y="5767"/>
                </a:cubicBezTo>
                <a:cubicBezTo>
                  <a:pt x="8754" y="4620"/>
                  <a:pt x="8520" y="3298"/>
                  <a:pt x="8478" y="2971"/>
                </a:cubicBezTo>
                <a:lnTo>
                  <a:pt x="8411" y="2980"/>
                </a:lnTo>
                <a:lnTo>
                  <a:pt x="7859" y="126"/>
                </a:lnTo>
                <a:lnTo>
                  <a:pt x="7574"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1501126" y="1282069"/>
            <a:ext cx="539829" cy="565646"/>
          </a:xfrm>
          <a:custGeom>
            <a:avLst/>
            <a:gdLst/>
            <a:ahLst/>
            <a:cxnLst/>
            <a:rect l="l" t="t" r="r" b="b"/>
            <a:pathLst>
              <a:path w="5792" h="6069" extrusionOk="0">
                <a:moveTo>
                  <a:pt x="670" y="0"/>
                </a:moveTo>
                <a:cubicBezTo>
                  <a:pt x="670" y="0"/>
                  <a:pt x="0" y="854"/>
                  <a:pt x="260" y="1967"/>
                </a:cubicBezTo>
                <a:cubicBezTo>
                  <a:pt x="527" y="3088"/>
                  <a:pt x="1875" y="4344"/>
                  <a:pt x="3147" y="5432"/>
                </a:cubicBezTo>
                <a:cubicBezTo>
                  <a:pt x="3736" y="5934"/>
                  <a:pt x="4350" y="6069"/>
                  <a:pt x="4838" y="6069"/>
                </a:cubicBezTo>
                <a:cubicBezTo>
                  <a:pt x="5398" y="6069"/>
                  <a:pt x="5792" y="5892"/>
                  <a:pt x="5792" y="5892"/>
                </a:cubicBezTo>
                <a:cubicBezTo>
                  <a:pt x="5792" y="5892"/>
                  <a:pt x="5499" y="5256"/>
                  <a:pt x="5080" y="4787"/>
                </a:cubicBezTo>
                <a:cubicBezTo>
                  <a:pt x="4654" y="4319"/>
                  <a:pt x="4017" y="3607"/>
                  <a:pt x="2963" y="2109"/>
                </a:cubicBezTo>
                <a:cubicBezTo>
                  <a:pt x="1917" y="611"/>
                  <a:pt x="670" y="0"/>
                  <a:pt x="670"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2288969" y="905994"/>
            <a:ext cx="301976" cy="710762"/>
          </a:xfrm>
          <a:custGeom>
            <a:avLst/>
            <a:gdLst/>
            <a:ahLst/>
            <a:cxnLst/>
            <a:rect l="l" t="t" r="r" b="b"/>
            <a:pathLst>
              <a:path w="3240" h="7626" extrusionOk="0">
                <a:moveTo>
                  <a:pt x="269" y="1"/>
                </a:moveTo>
                <a:cubicBezTo>
                  <a:pt x="263" y="1"/>
                  <a:pt x="260" y="1"/>
                  <a:pt x="260" y="1"/>
                </a:cubicBezTo>
                <a:cubicBezTo>
                  <a:pt x="260" y="1"/>
                  <a:pt x="0" y="1365"/>
                  <a:pt x="578" y="3106"/>
                </a:cubicBezTo>
                <a:cubicBezTo>
                  <a:pt x="1147" y="4838"/>
                  <a:pt x="1339" y="5776"/>
                  <a:pt x="1456" y="6395"/>
                </a:cubicBezTo>
                <a:cubicBezTo>
                  <a:pt x="1574" y="7014"/>
                  <a:pt x="1917" y="7625"/>
                  <a:pt x="1917" y="7625"/>
                </a:cubicBezTo>
                <a:cubicBezTo>
                  <a:pt x="1917" y="7625"/>
                  <a:pt x="3239" y="6889"/>
                  <a:pt x="3130" y="5232"/>
                </a:cubicBezTo>
                <a:cubicBezTo>
                  <a:pt x="3013" y="3566"/>
                  <a:pt x="2821" y="1733"/>
                  <a:pt x="2076" y="855"/>
                </a:cubicBezTo>
                <a:cubicBezTo>
                  <a:pt x="1379" y="23"/>
                  <a:pt x="375" y="1"/>
                  <a:pt x="26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2309194" y="1019143"/>
            <a:ext cx="141295" cy="413539"/>
          </a:xfrm>
          <a:custGeom>
            <a:avLst/>
            <a:gdLst/>
            <a:ahLst/>
            <a:cxnLst/>
            <a:rect l="l" t="t" r="r" b="b"/>
            <a:pathLst>
              <a:path w="1516" h="4437" extrusionOk="0">
                <a:moveTo>
                  <a:pt x="1" y="1"/>
                </a:moveTo>
                <a:cubicBezTo>
                  <a:pt x="1" y="1"/>
                  <a:pt x="1" y="1"/>
                  <a:pt x="1" y="1"/>
                </a:cubicBezTo>
                <a:lnTo>
                  <a:pt x="1" y="1"/>
                </a:lnTo>
                <a:cubicBezTo>
                  <a:pt x="1" y="1"/>
                  <a:pt x="1" y="1"/>
                  <a:pt x="1" y="1"/>
                </a:cubicBezTo>
                <a:close/>
                <a:moveTo>
                  <a:pt x="1" y="1"/>
                </a:moveTo>
                <a:cubicBezTo>
                  <a:pt x="26" y="520"/>
                  <a:pt x="118" y="1172"/>
                  <a:pt x="361" y="1892"/>
                </a:cubicBezTo>
                <a:cubicBezTo>
                  <a:pt x="737" y="3047"/>
                  <a:pt x="955" y="3850"/>
                  <a:pt x="1080" y="4436"/>
                </a:cubicBezTo>
                <a:cubicBezTo>
                  <a:pt x="1147" y="4361"/>
                  <a:pt x="1382" y="4043"/>
                  <a:pt x="1449" y="3683"/>
                </a:cubicBezTo>
                <a:cubicBezTo>
                  <a:pt x="1516" y="3273"/>
                  <a:pt x="1164" y="2737"/>
                  <a:pt x="771" y="2285"/>
                </a:cubicBezTo>
                <a:cubicBezTo>
                  <a:pt x="387" y="1835"/>
                  <a:pt x="3" y="2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2310033" y="1835881"/>
            <a:ext cx="758296" cy="1293371"/>
          </a:xfrm>
          <a:custGeom>
            <a:avLst/>
            <a:gdLst/>
            <a:ahLst/>
            <a:cxnLst/>
            <a:rect l="l" t="t" r="r" b="b"/>
            <a:pathLst>
              <a:path w="8136" h="13877" extrusionOk="0">
                <a:moveTo>
                  <a:pt x="0" y="0"/>
                </a:moveTo>
                <a:lnTo>
                  <a:pt x="6930" y="13818"/>
                </a:lnTo>
                <a:lnTo>
                  <a:pt x="7022" y="13743"/>
                </a:lnTo>
                <a:lnTo>
                  <a:pt x="7097" y="13876"/>
                </a:lnTo>
                <a:lnTo>
                  <a:pt x="8135" y="13358"/>
                </a:lnTo>
                <a:cubicBezTo>
                  <a:pt x="8127" y="13358"/>
                  <a:pt x="7758" y="13023"/>
                  <a:pt x="7357" y="12973"/>
                </a:cubicBezTo>
                <a:cubicBezTo>
                  <a:pt x="7244" y="12960"/>
                  <a:pt x="7137" y="12956"/>
                  <a:pt x="7042" y="12956"/>
                </a:cubicBezTo>
                <a:cubicBezTo>
                  <a:pt x="6947" y="12956"/>
                  <a:pt x="6863" y="12960"/>
                  <a:pt x="6796" y="12964"/>
                </a:cubicBezTo>
                <a:cubicBezTo>
                  <a:pt x="6361" y="11759"/>
                  <a:pt x="5532" y="9466"/>
                  <a:pt x="5281" y="8905"/>
                </a:cubicBezTo>
                <a:cubicBezTo>
                  <a:pt x="4938" y="8127"/>
                  <a:pt x="4285" y="7382"/>
                  <a:pt x="4285" y="7382"/>
                </a:cubicBezTo>
                <a:cubicBezTo>
                  <a:pt x="4285" y="7382"/>
                  <a:pt x="2712" y="3273"/>
                  <a:pt x="2377" y="2586"/>
                </a:cubicBezTo>
                <a:cubicBezTo>
                  <a:pt x="2051" y="1900"/>
                  <a:pt x="1590" y="1230"/>
                  <a:pt x="1590" y="1230"/>
                </a:cubicBezTo>
                <a:lnTo>
                  <a:pt x="1465" y="67"/>
                </a:lnTo>
                <a:lnTo>
                  <a:pt x="921" y="1138"/>
                </a:lnTo>
                <a:lnTo>
                  <a:pt x="0"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2202384" y="1664201"/>
            <a:ext cx="769946" cy="1472227"/>
          </a:xfrm>
          <a:custGeom>
            <a:avLst/>
            <a:gdLst/>
            <a:ahLst/>
            <a:cxnLst/>
            <a:rect l="l" t="t" r="r" b="b"/>
            <a:pathLst>
              <a:path w="8261" h="15796" extrusionOk="0">
                <a:moveTo>
                  <a:pt x="620" y="1"/>
                </a:moveTo>
                <a:lnTo>
                  <a:pt x="0" y="311"/>
                </a:lnTo>
                <a:lnTo>
                  <a:pt x="7918" y="15702"/>
                </a:lnTo>
                <a:cubicBezTo>
                  <a:pt x="7947" y="15761"/>
                  <a:pt x="8006" y="15795"/>
                  <a:pt x="8068" y="15795"/>
                </a:cubicBezTo>
                <a:cubicBezTo>
                  <a:pt x="8093" y="15795"/>
                  <a:pt x="8119" y="15789"/>
                  <a:pt x="8143" y="15777"/>
                </a:cubicBezTo>
                <a:cubicBezTo>
                  <a:pt x="8227" y="15735"/>
                  <a:pt x="8261" y="15635"/>
                  <a:pt x="8219" y="15551"/>
                </a:cubicBezTo>
                <a:lnTo>
                  <a:pt x="62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2202384" y="1679021"/>
            <a:ext cx="710669" cy="1396360"/>
          </a:xfrm>
          <a:custGeom>
            <a:avLst/>
            <a:gdLst/>
            <a:ahLst/>
            <a:cxnLst/>
            <a:rect l="l" t="t" r="r" b="b"/>
            <a:pathLst>
              <a:path w="7625" h="14982" extrusionOk="0">
                <a:moveTo>
                  <a:pt x="310" y="1"/>
                </a:moveTo>
                <a:lnTo>
                  <a:pt x="0" y="152"/>
                </a:lnTo>
                <a:lnTo>
                  <a:pt x="7625" y="14982"/>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2114960" y="1408079"/>
            <a:ext cx="443178" cy="329564"/>
          </a:xfrm>
          <a:custGeom>
            <a:avLst/>
            <a:gdLst/>
            <a:ahLst/>
            <a:cxnLst/>
            <a:rect l="l" t="t" r="r" b="b"/>
            <a:pathLst>
              <a:path w="4755" h="3536" extrusionOk="0">
                <a:moveTo>
                  <a:pt x="3833" y="1"/>
                </a:moveTo>
                <a:cubicBezTo>
                  <a:pt x="3627" y="1"/>
                  <a:pt x="3372" y="53"/>
                  <a:pt x="3072" y="188"/>
                </a:cubicBezTo>
                <a:cubicBezTo>
                  <a:pt x="2386" y="498"/>
                  <a:pt x="2035" y="1293"/>
                  <a:pt x="1725" y="1510"/>
                </a:cubicBezTo>
                <a:cubicBezTo>
                  <a:pt x="1424" y="1728"/>
                  <a:pt x="1047" y="1619"/>
                  <a:pt x="871" y="1686"/>
                </a:cubicBezTo>
                <a:cubicBezTo>
                  <a:pt x="704" y="1753"/>
                  <a:pt x="1" y="2305"/>
                  <a:pt x="1" y="2305"/>
                </a:cubicBezTo>
                <a:cubicBezTo>
                  <a:pt x="1" y="2305"/>
                  <a:pt x="76" y="2607"/>
                  <a:pt x="235" y="2757"/>
                </a:cubicBezTo>
                <a:cubicBezTo>
                  <a:pt x="394" y="2916"/>
                  <a:pt x="620" y="3017"/>
                  <a:pt x="737" y="3209"/>
                </a:cubicBezTo>
                <a:cubicBezTo>
                  <a:pt x="846" y="3393"/>
                  <a:pt x="1281" y="3536"/>
                  <a:pt x="1281" y="3536"/>
                </a:cubicBezTo>
                <a:cubicBezTo>
                  <a:pt x="1281" y="3536"/>
                  <a:pt x="1775" y="3109"/>
                  <a:pt x="1934" y="2950"/>
                </a:cubicBezTo>
                <a:cubicBezTo>
                  <a:pt x="2093" y="2782"/>
                  <a:pt x="3516" y="2649"/>
                  <a:pt x="4135" y="1962"/>
                </a:cubicBezTo>
                <a:cubicBezTo>
                  <a:pt x="4755" y="1276"/>
                  <a:pt x="4637" y="498"/>
                  <a:pt x="4378" y="196"/>
                </a:cubicBezTo>
                <a:cubicBezTo>
                  <a:pt x="4284" y="88"/>
                  <a:pt x="4099" y="1"/>
                  <a:pt x="383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1832649" y="1429423"/>
            <a:ext cx="373742" cy="414099"/>
          </a:xfrm>
          <a:custGeom>
            <a:avLst/>
            <a:gdLst/>
            <a:ahLst/>
            <a:cxnLst/>
            <a:rect l="l" t="t" r="r" b="b"/>
            <a:pathLst>
              <a:path w="4010" h="4443" extrusionOk="0">
                <a:moveTo>
                  <a:pt x="3011" y="0"/>
                </a:moveTo>
                <a:cubicBezTo>
                  <a:pt x="2966" y="0"/>
                  <a:pt x="2920" y="19"/>
                  <a:pt x="2888" y="51"/>
                </a:cubicBezTo>
                <a:cubicBezTo>
                  <a:pt x="2712" y="227"/>
                  <a:pt x="2277" y="662"/>
                  <a:pt x="2201" y="796"/>
                </a:cubicBezTo>
                <a:cubicBezTo>
                  <a:pt x="2101" y="963"/>
                  <a:pt x="2151" y="1357"/>
                  <a:pt x="1883" y="1650"/>
                </a:cubicBezTo>
                <a:cubicBezTo>
                  <a:pt x="1615" y="1942"/>
                  <a:pt x="845" y="2152"/>
                  <a:pt x="419" y="2821"/>
                </a:cubicBezTo>
                <a:cubicBezTo>
                  <a:pt x="0" y="3491"/>
                  <a:pt x="385" y="3943"/>
                  <a:pt x="553" y="4135"/>
                </a:cubicBezTo>
                <a:cubicBezTo>
                  <a:pt x="727" y="4326"/>
                  <a:pt x="1228" y="4442"/>
                  <a:pt x="1654" y="4442"/>
                </a:cubicBezTo>
                <a:cubicBezTo>
                  <a:pt x="1881" y="4442"/>
                  <a:pt x="2087" y="4409"/>
                  <a:pt x="2210" y="4336"/>
                </a:cubicBezTo>
                <a:cubicBezTo>
                  <a:pt x="3047" y="3842"/>
                  <a:pt x="3114" y="2160"/>
                  <a:pt x="3306" y="2018"/>
                </a:cubicBezTo>
                <a:cubicBezTo>
                  <a:pt x="3499" y="1876"/>
                  <a:pt x="4009" y="1415"/>
                  <a:pt x="4009" y="1415"/>
                </a:cubicBezTo>
                <a:cubicBezTo>
                  <a:pt x="4009" y="1415"/>
                  <a:pt x="3934" y="955"/>
                  <a:pt x="3766" y="821"/>
                </a:cubicBezTo>
                <a:cubicBezTo>
                  <a:pt x="3599" y="679"/>
                  <a:pt x="3524" y="444"/>
                  <a:pt x="3398" y="260"/>
                </a:cubicBezTo>
                <a:cubicBezTo>
                  <a:pt x="3323" y="151"/>
                  <a:pt x="3180" y="68"/>
                  <a:pt x="3080" y="18"/>
                </a:cubicBezTo>
                <a:cubicBezTo>
                  <a:pt x="3059" y="6"/>
                  <a:pt x="3035" y="0"/>
                  <a:pt x="3011"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1662554" y="748481"/>
            <a:ext cx="89008" cy="57972"/>
          </a:xfrm>
          <a:custGeom>
            <a:avLst/>
            <a:gdLst/>
            <a:ahLst/>
            <a:cxnLst/>
            <a:rect l="l" t="t" r="r" b="b"/>
            <a:pathLst>
              <a:path w="955" h="622" extrusionOk="0">
                <a:moveTo>
                  <a:pt x="888" y="0"/>
                </a:moveTo>
                <a:lnTo>
                  <a:pt x="1" y="444"/>
                </a:lnTo>
                <a:cubicBezTo>
                  <a:pt x="1" y="444"/>
                  <a:pt x="173" y="621"/>
                  <a:pt x="407" y="621"/>
                </a:cubicBezTo>
                <a:cubicBezTo>
                  <a:pt x="474" y="621"/>
                  <a:pt x="546" y="607"/>
                  <a:pt x="620" y="570"/>
                </a:cubicBezTo>
                <a:cubicBezTo>
                  <a:pt x="955" y="402"/>
                  <a:pt x="888" y="0"/>
                  <a:pt x="888"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776447" y="691534"/>
            <a:ext cx="89008" cy="146701"/>
          </a:xfrm>
          <a:custGeom>
            <a:avLst/>
            <a:gdLst/>
            <a:ahLst/>
            <a:cxnLst/>
            <a:rect l="l" t="t" r="r" b="b"/>
            <a:pathLst>
              <a:path w="955" h="1574" extrusionOk="0">
                <a:moveTo>
                  <a:pt x="888" y="0"/>
                </a:moveTo>
                <a:lnTo>
                  <a:pt x="1" y="444"/>
                </a:lnTo>
                <a:lnTo>
                  <a:pt x="570" y="1574"/>
                </a:lnTo>
                <a:cubicBezTo>
                  <a:pt x="570" y="1574"/>
                  <a:pt x="762" y="1197"/>
                  <a:pt x="645" y="963"/>
                </a:cubicBezTo>
                <a:cubicBezTo>
                  <a:pt x="578" y="829"/>
                  <a:pt x="453" y="703"/>
                  <a:pt x="352" y="620"/>
                </a:cubicBezTo>
                <a:cubicBezTo>
                  <a:pt x="436" y="620"/>
                  <a:pt x="519" y="611"/>
                  <a:pt x="620" y="570"/>
                </a:cubicBezTo>
                <a:cubicBezTo>
                  <a:pt x="955" y="394"/>
                  <a:pt x="888" y="1"/>
                  <a:pt x="888"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1783437" y="861537"/>
            <a:ext cx="100752" cy="50050"/>
          </a:xfrm>
          <a:custGeom>
            <a:avLst/>
            <a:gdLst/>
            <a:ahLst/>
            <a:cxnLst/>
            <a:rect l="l" t="t" r="r" b="b"/>
            <a:pathLst>
              <a:path w="1081" h="537" extrusionOk="0">
                <a:moveTo>
                  <a:pt x="1081" y="1"/>
                </a:moveTo>
                <a:lnTo>
                  <a:pt x="1081" y="1"/>
                </a:lnTo>
                <a:cubicBezTo>
                  <a:pt x="1080" y="1"/>
                  <a:pt x="662" y="34"/>
                  <a:pt x="570" y="76"/>
                </a:cubicBezTo>
                <a:cubicBezTo>
                  <a:pt x="545" y="93"/>
                  <a:pt x="528" y="110"/>
                  <a:pt x="520" y="135"/>
                </a:cubicBezTo>
                <a:cubicBezTo>
                  <a:pt x="503" y="160"/>
                  <a:pt x="478" y="168"/>
                  <a:pt x="453" y="168"/>
                </a:cubicBezTo>
                <a:cubicBezTo>
                  <a:pt x="442" y="165"/>
                  <a:pt x="432" y="163"/>
                  <a:pt x="422" y="163"/>
                </a:cubicBezTo>
                <a:cubicBezTo>
                  <a:pt x="407" y="163"/>
                  <a:pt x="392" y="167"/>
                  <a:pt x="378" y="177"/>
                </a:cubicBezTo>
                <a:cubicBezTo>
                  <a:pt x="277" y="227"/>
                  <a:pt x="1" y="537"/>
                  <a:pt x="1" y="537"/>
                </a:cubicBezTo>
                <a:lnTo>
                  <a:pt x="503" y="294"/>
                </a:lnTo>
                <a:lnTo>
                  <a:pt x="587" y="252"/>
                </a:lnTo>
                <a:lnTo>
                  <a:pt x="1081"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1622756" y="622098"/>
            <a:ext cx="84348" cy="158165"/>
          </a:xfrm>
          <a:custGeom>
            <a:avLst/>
            <a:gdLst/>
            <a:ahLst/>
            <a:cxnLst/>
            <a:rect l="l" t="t" r="r" b="b"/>
            <a:pathLst>
              <a:path w="905" h="1697" extrusionOk="0">
                <a:moveTo>
                  <a:pt x="252" y="1"/>
                </a:moveTo>
                <a:cubicBezTo>
                  <a:pt x="252" y="1"/>
                  <a:pt x="76" y="335"/>
                  <a:pt x="34" y="653"/>
                </a:cubicBezTo>
                <a:cubicBezTo>
                  <a:pt x="1" y="971"/>
                  <a:pt x="244" y="1482"/>
                  <a:pt x="244" y="1482"/>
                </a:cubicBezTo>
                <a:lnTo>
                  <a:pt x="244" y="1649"/>
                </a:lnTo>
                <a:cubicBezTo>
                  <a:pt x="244" y="1675"/>
                  <a:pt x="264" y="1697"/>
                  <a:pt x="289" y="1697"/>
                </a:cubicBezTo>
                <a:cubicBezTo>
                  <a:pt x="296" y="1697"/>
                  <a:pt x="303" y="1695"/>
                  <a:pt x="310" y="1691"/>
                </a:cubicBezTo>
                <a:lnTo>
                  <a:pt x="871" y="1407"/>
                </a:lnTo>
                <a:cubicBezTo>
                  <a:pt x="905" y="1390"/>
                  <a:pt x="888" y="1348"/>
                  <a:pt x="854" y="1348"/>
                </a:cubicBezTo>
                <a:lnTo>
                  <a:pt x="511" y="1365"/>
                </a:lnTo>
                <a:cubicBezTo>
                  <a:pt x="511" y="1365"/>
                  <a:pt x="285" y="980"/>
                  <a:pt x="218" y="653"/>
                </a:cubicBezTo>
                <a:cubicBezTo>
                  <a:pt x="160" y="327"/>
                  <a:pt x="252" y="1"/>
                  <a:pt x="2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1525266" y="1330348"/>
            <a:ext cx="146794" cy="288741"/>
          </a:xfrm>
          <a:custGeom>
            <a:avLst/>
            <a:gdLst/>
            <a:ahLst/>
            <a:cxnLst/>
            <a:rect l="l" t="t" r="r" b="b"/>
            <a:pathLst>
              <a:path w="1575" h="3098" extrusionOk="0">
                <a:moveTo>
                  <a:pt x="536" y="1"/>
                </a:moveTo>
                <a:lnTo>
                  <a:pt x="536" y="1"/>
                </a:lnTo>
                <a:cubicBezTo>
                  <a:pt x="536" y="1"/>
                  <a:pt x="1" y="871"/>
                  <a:pt x="335" y="1775"/>
                </a:cubicBezTo>
                <a:cubicBezTo>
                  <a:pt x="679" y="2679"/>
                  <a:pt x="1574" y="3098"/>
                  <a:pt x="1574" y="3098"/>
                </a:cubicBezTo>
                <a:cubicBezTo>
                  <a:pt x="1574" y="3098"/>
                  <a:pt x="1248" y="2805"/>
                  <a:pt x="871" y="1909"/>
                </a:cubicBezTo>
                <a:cubicBezTo>
                  <a:pt x="494" y="1014"/>
                  <a:pt x="536"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1845883" y="1565220"/>
            <a:ext cx="174848" cy="222381"/>
          </a:xfrm>
          <a:custGeom>
            <a:avLst/>
            <a:gdLst/>
            <a:ahLst/>
            <a:cxnLst/>
            <a:rect l="l" t="t" r="r" b="b"/>
            <a:pathLst>
              <a:path w="1876" h="2386" extrusionOk="0">
                <a:moveTo>
                  <a:pt x="1875" y="0"/>
                </a:moveTo>
                <a:lnTo>
                  <a:pt x="1875" y="0"/>
                </a:lnTo>
                <a:cubicBezTo>
                  <a:pt x="1842" y="67"/>
                  <a:pt x="1800" y="134"/>
                  <a:pt x="1741" y="193"/>
                </a:cubicBezTo>
                <a:cubicBezTo>
                  <a:pt x="1473" y="485"/>
                  <a:pt x="703" y="695"/>
                  <a:pt x="277" y="1364"/>
                </a:cubicBezTo>
                <a:cubicBezTo>
                  <a:pt x="0" y="1799"/>
                  <a:pt x="67" y="2143"/>
                  <a:pt x="201" y="2385"/>
                </a:cubicBezTo>
                <a:cubicBezTo>
                  <a:pt x="201" y="2385"/>
                  <a:pt x="352" y="1540"/>
                  <a:pt x="762" y="1222"/>
                </a:cubicBezTo>
                <a:cubicBezTo>
                  <a:pt x="1172" y="904"/>
                  <a:pt x="1775" y="502"/>
                  <a:pt x="1842" y="201"/>
                </a:cubicBezTo>
                <a:cubicBezTo>
                  <a:pt x="1858" y="134"/>
                  <a:pt x="1867" y="59"/>
                  <a:pt x="1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2185980" y="1678927"/>
            <a:ext cx="130390" cy="79129"/>
          </a:xfrm>
          <a:custGeom>
            <a:avLst/>
            <a:gdLst/>
            <a:ahLst/>
            <a:cxnLst/>
            <a:rect l="l" t="t" r="r" b="b"/>
            <a:pathLst>
              <a:path w="1399" h="849" extrusionOk="0">
                <a:moveTo>
                  <a:pt x="1213" y="1"/>
                </a:moveTo>
                <a:cubicBezTo>
                  <a:pt x="1188" y="1"/>
                  <a:pt x="1163" y="6"/>
                  <a:pt x="1139" y="19"/>
                </a:cubicBezTo>
                <a:lnTo>
                  <a:pt x="109" y="538"/>
                </a:lnTo>
                <a:cubicBezTo>
                  <a:pt x="34" y="579"/>
                  <a:pt x="0" y="672"/>
                  <a:pt x="42" y="755"/>
                </a:cubicBezTo>
                <a:cubicBezTo>
                  <a:pt x="72" y="814"/>
                  <a:pt x="127" y="849"/>
                  <a:pt x="186" y="849"/>
                </a:cubicBezTo>
                <a:cubicBezTo>
                  <a:pt x="210" y="849"/>
                  <a:pt x="235" y="843"/>
                  <a:pt x="260" y="831"/>
                </a:cubicBezTo>
                <a:lnTo>
                  <a:pt x="1289" y="312"/>
                </a:lnTo>
                <a:cubicBezTo>
                  <a:pt x="1365" y="270"/>
                  <a:pt x="1398" y="178"/>
                  <a:pt x="1356" y="94"/>
                </a:cubicBezTo>
                <a:cubicBezTo>
                  <a:pt x="1327" y="35"/>
                  <a:pt x="1272" y="1"/>
                  <a:pt x="121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1533095" y="1382635"/>
            <a:ext cx="295732" cy="403380"/>
          </a:xfrm>
          <a:custGeom>
            <a:avLst/>
            <a:gdLst/>
            <a:ahLst/>
            <a:cxnLst/>
            <a:rect l="l" t="t" r="r" b="b"/>
            <a:pathLst>
              <a:path w="3173" h="4328" extrusionOk="0">
                <a:moveTo>
                  <a:pt x="226" y="1"/>
                </a:moveTo>
                <a:cubicBezTo>
                  <a:pt x="226" y="1"/>
                  <a:pt x="0" y="645"/>
                  <a:pt x="327" y="1382"/>
                </a:cubicBezTo>
                <a:cubicBezTo>
                  <a:pt x="653" y="2126"/>
                  <a:pt x="3172" y="4328"/>
                  <a:pt x="3172" y="4328"/>
                </a:cubicBezTo>
                <a:cubicBezTo>
                  <a:pt x="3172" y="4328"/>
                  <a:pt x="3139" y="3348"/>
                  <a:pt x="2779" y="2947"/>
                </a:cubicBezTo>
                <a:cubicBezTo>
                  <a:pt x="2419" y="2545"/>
                  <a:pt x="1624" y="2629"/>
                  <a:pt x="1440" y="2511"/>
                </a:cubicBezTo>
                <a:cubicBezTo>
                  <a:pt x="1256" y="2394"/>
                  <a:pt x="829" y="1792"/>
                  <a:pt x="829" y="1792"/>
                </a:cubicBezTo>
                <a:lnTo>
                  <a:pt x="2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1815499" y="923237"/>
            <a:ext cx="39797" cy="39052"/>
          </a:xfrm>
          <a:custGeom>
            <a:avLst/>
            <a:gdLst/>
            <a:ahLst/>
            <a:cxnLst/>
            <a:rect l="l" t="t" r="r" b="b"/>
            <a:pathLst>
              <a:path w="427" h="419" extrusionOk="0">
                <a:moveTo>
                  <a:pt x="234" y="0"/>
                </a:moveTo>
                <a:lnTo>
                  <a:pt x="25" y="17"/>
                </a:lnTo>
                <a:cubicBezTo>
                  <a:pt x="8" y="25"/>
                  <a:pt x="0" y="50"/>
                  <a:pt x="8" y="59"/>
                </a:cubicBezTo>
                <a:lnTo>
                  <a:pt x="84" y="117"/>
                </a:lnTo>
                <a:cubicBezTo>
                  <a:pt x="109" y="142"/>
                  <a:pt x="126" y="176"/>
                  <a:pt x="117" y="209"/>
                </a:cubicBezTo>
                <a:cubicBezTo>
                  <a:pt x="109" y="260"/>
                  <a:pt x="109" y="327"/>
                  <a:pt x="151" y="377"/>
                </a:cubicBezTo>
                <a:cubicBezTo>
                  <a:pt x="180" y="409"/>
                  <a:pt x="227" y="419"/>
                  <a:pt x="275" y="419"/>
                </a:cubicBezTo>
                <a:cubicBezTo>
                  <a:pt x="351" y="419"/>
                  <a:pt x="427" y="393"/>
                  <a:pt x="427" y="393"/>
                </a:cubicBezTo>
                <a:cubicBezTo>
                  <a:pt x="427" y="393"/>
                  <a:pt x="301" y="310"/>
                  <a:pt x="268" y="234"/>
                </a:cubicBezTo>
                <a:cubicBezTo>
                  <a:pt x="226" y="159"/>
                  <a:pt x="259" y="75"/>
                  <a:pt x="259" y="75"/>
                </a:cubicBezTo>
                <a:lnTo>
                  <a:pt x="276" y="50"/>
                </a:lnTo>
                <a:cubicBezTo>
                  <a:pt x="285" y="25"/>
                  <a:pt x="259" y="0"/>
                  <a:pt x="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1765822" y="690136"/>
            <a:ext cx="34112" cy="27495"/>
          </a:xfrm>
          <a:custGeom>
            <a:avLst/>
            <a:gdLst/>
            <a:ahLst/>
            <a:cxnLst/>
            <a:rect l="l" t="t" r="r" b="b"/>
            <a:pathLst>
              <a:path w="366" h="295" extrusionOk="0">
                <a:moveTo>
                  <a:pt x="83" y="0"/>
                </a:moveTo>
                <a:cubicBezTo>
                  <a:pt x="37" y="0"/>
                  <a:pt x="0" y="43"/>
                  <a:pt x="14" y="91"/>
                </a:cubicBezTo>
                <a:lnTo>
                  <a:pt x="48" y="258"/>
                </a:lnTo>
                <a:cubicBezTo>
                  <a:pt x="54" y="284"/>
                  <a:pt x="75" y="295"/>
                  <a:pt x="96" y="295"/>
                </a:cubicBezTo>
                <a:cubicBezTo>
                  <a:pt x="102" y="295"/>
                  <a:pt x="109" y="294"/>
                  <a:pt x="115" y="292"/>
                </a:cubicBezTo>
                <a:lnTo>
                  <a:pt x="315" y="191"/>
                </a:lnTo>
                <a:cubicBezTo>
                  <a:pt x="366" y="158"/>
                  <a:pt x="357" y="82"/>
                  <a:pt x="299" y="66"/>
                </a:cubicBezTo>
                <a:lnTo>
                  <a:pt x="115" y="7"/>
                </a:lnTo>
                <a:cubicBezTo>
                  <a:pt x="104" y="3"/>
                  <a:pt x="93"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2604088" y="3294509"/>
            <a:ext cx="65615" cy="73444"/>
          </a:xfrm>
          <a:custGeom>
            <a:avLst/>
            <a:gdLst/>
            <a:ahLst/>
            <a:cxnLst/>
            <a:rect l="l" t="t" r="r" b="b"/>
            <a:pathLst>
              <a:path w="704" h="788" extrusionOk="0">
                <a:moveTo>
                  <a:pt x="410" y="1"/>
                </a:moveTo>
                <a:lnTo>
                  <a:pt x="0" y="202"/>
                </a:lnTo>
                <a:lnTo>
                  <a:pt x="285" y="787"/>
                </a:lnTo>
                <a:lnTo>
                  <a:pt x="703" y="578"/>
                </a:lnTo>
                <a:lnTo>
                  <a:pt x="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2524493" y="3001386"/>
            <a:ext cx="1006401" cy="530602"/>
          </a:xfrm>
          <a:custGeom>
            <a:avLst/>
            <a:gdLst/>
            <a:ahLst/>
            <a:cxnLst/>
            <a:rect l="l" t="t" r="r" b="b"/>
            <a:pathLst>
              <a:path w="10798" h="5693" extrusionOk="0">
                <a:moveTo>
                  <a:pt x="10421" y="0"/>
                </a:moveTo>
                <a:cubicBezTo>
                  <a:pt x="10373" y="0"/>
                  <a:pt x="10324" y="11"/>
                  <a:pt x="10278" y="32"/>
                </a:cubicBezTo>
                <a:lnTo>
                  <a:pt x="227" y="5071"/>
                </a:lnTo>
                <a:cubicBezTo>
                  <a:pt x="68" y="5154"/>
                  <a:pt x="1" y="5347"/>
                  <a:pt x="84" y="5514"/>
                </a:cubicBezTo>
                <a:cubicBezTo>
                  <a:pt x="138" y="5626"/>
                  <a:pt x="253" y="5693"/>
                  <a:pt x="372" y="5693"/>
                </a:cubicBezTo>
                <a:cubicBezTo>
                  <a:pt x="422" y="5693"/>
                  <a:pt x="473" y="5681"/>
                  <a:pt x="520" y="5657"/>
                </a:cubicBezTo>
                <a:lnTo>
                  <a:pt x="10571" y="618"/>
                </a:lnTo>
                <a:cubicBezTo>
                  <a:pt x="10730" y="535"/>
                  <a:pt x="10797" y="342"/>
                  <a:pt x="10713" y="183"/>
                </a:cubicBezTo>
                <a:cubicBezTo>
                  <a:pt x="10654" y="64"/>
                  <a:pt x="10539" y="0"/>
                  <a:pt x="10421" y="0"/>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2740537" y="3431518"/>
            <a:ext cx="1005562" cy="530322"/>
          </a:xfrm>
          <a:custGeom>
            <a:avLst/>
            <a:gdLst/>
            <a:ahLst/>
            <a:cxnLst/>
            <a:rect l="l" t="t" r="r" b="b"/>
            <a:pathLst>
              <a:path w="10789" h="5690" extrusionOk="0">
                <a:moveTo>
                  <a:pt x="10421" y="1"/>
                </a:moveTo>
                <a:cubicBezTo>
                  <a:pt x="10371" y="1"/>
                  <a:pt x="10319" y="13"/>
                  <a:pt x="10270" y="37"/>
                </a:cubicBezTo>
                <a:lnTo>
                  <a:pt x="227" y="5076"/>
                </a:lnTo>
                <a:cubicBezTo>
                  <a:pt x="60" y="5151"/>
                  <a:pt x="1" y="5352"/>
                  <a:pt x="76" y="5511"/>
                </a:cubicBezTo>
                <a:cubicBezTo>
                  <a:pt x="135" y="5623"/>
                  <a:pt x="248" y="5689"/>
                  <a:pt x="369" y="5689"/>
                </a:cubicBezTo>
                <a:cubicBezTo>
                  <a:pt x="419" y="5689"/>
                  <a:pt x="471" y="5678"/>
                  <a:pt x="520" y="5653"/>
                </a:cubicBezTo>
                <a:lnTo>
                  <a:pt x="10563" y="615"/>
                </a:lnTo>
                <a:cubicBezTo>
                  <a:pt x="10722" y="539"/>
                  <a:pt x="10789" y="339"/>
                  <a:pt x="10714" y="179"/>
                </a:cubicBezTo>
                <a:cubicBezTo>
                  <a:pt x="10655" y="67"/>
                  <a:pt x="10541" y="1"/>
                  <a:pt x="10421" y="1"/>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3389600" y="3023847"/>
            <a:ext cx="81925" cy="81273"/>
          </a:xfrm>
          <a:custGeom>
            <a:avLst/>
            <a:gdLst/>
            <a:ahLst/>
            <a:cxnLst/>
            <a:rect l="l" t="t" r="r" b="b"/>
            <a:pathLst>
              <a:path w="879" h="872" extrusionOk="0">
                <a:moveTo>
                  <a:pt x="586" y="1"/>
                </a:moveTo>
                <a:lnTo>
                  <a:pt x="0" y="294"/>
                </a:lnTo>
                <a:lnTo>
                  <a:pt x="293" y="871"/>
                </a:lnTo>
                <a:lnTo>
                  <a:pt x="879" y="578"/>
                </a:lnTo>
                <a:lnTo>
                  <a:pt x="586" y="1"/>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3605644" y="3453700"/>
            <a:ext cx="81179" cy="81925"/>
          </a:xfrm>
          <a:custGeom>
            <a:avLst/>
            <a:gdLst/>
            <a:ahLst/>
            <a:cxnLst/>
            <a:rect l="l" t="t" r="r" b="b"/>
            <a:pathLst>
              <a:path w="871" h="879" extrusionOk="0">
                <a:moveTo>
                  <a:pt x="578" y="0"/>
                </a:moveTo>
                <a:lnTo>
                  <a:pt x="0" y="293"/>
                </a:lnTo>
                <a:lnTo>
                  <a:pt x="293" y="879"/>
                </a:lnTo>
                <a:lnTo>
                  <a:pt x="871" y="586"/>
                </a:lnTo>
                <a:lnTo>
                  <a:pt x="578"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2508089" y="1922467"/>
            <a:ext cx="513359" cy="695104"/>
          </a:xfrm>
          <a:custGeom>
            <a:avLst/>
            <a:gdLst/>
            <a:ahLst/>
            <a:cxnLst/>
            <a:rect l="l" t="t" r="r" b="b"/>
            <a:pathLst>
              <a:path w="5508" h="7458" extrusionOk="0">
                <a:moveTo>
                  <a:pt x="2428" y="0"/>
                </a:moveTo>
                <a:lnTo>
                  <a:pt x="562" y="645"/>
                </a:lnTo>
                <a:cubicBezTo>
                  <a:pt x="1" y="1649"/>
                  <a:pt x="1382" y="2260"/>
                  <a:pt x="1382" y="2260"/>
                </a:cubicBezTo>
                <a:cubicBezTo>
                  <a:pt x="1382" y="2260"/>
                  <a:pt x="578" y="3013"/>
                  <a:pt x="955" y="3850"/>
                </a:cubicBezTo>
                <a:cubicBezTo>
                  <a:pt x="1340" y="4687"/>
                  <a:pt x="2286" y="4796"/>
                  <a:pt x="2286" y="4796"/>
                </a:cubicBezTo>
                <a:cubicBezTo>
                  <a:pt x="2286" y="4796"/>
                  <a:pt x="2135" y="5022"/>
                  <a:pt x="2395" y="5482"/>
                </a:cubicBezTo>
                <a:cubicBezTo>
                  <a:pt x="2613" y="5863"/>
                  <a:pt x="2987" y="5893"/>
                  <a:pt x="3099" y="5893"/>
                </a:cubicBezTo>
                <a:cubicBezTo>
                  <a:pt x="3119" y="5893"/>
                  <a:pt x="3131" y="5892"/>
                  <a:pt x="3131" y="5892"/>
                </a:cubicBezTo>
                <a:lnTo>
                  <a:pt x="3131" y="5892"/>
                </a:lnTo>
                <a:cubicBezTo>
                  <a:pt x="3131" y="5892"/>
                  <a:pt x="2913" y="6411"/>
                  <a:pt x="3298" y="6938"/>
                </a:cubicBezTo>
                <a:cubicBezTo>
                  <a:pt x="3672" y="7449"/>
                  <a:pt x="4312" y="7457"/>
                  <a:pt x="4351" y="7457"/>
                </a:cubicBezTo>
                <a:cubicBezTo>
                  <a:pt x="4352" y="7457"/>
                  <a:pt x="4353" y="7457"/>
                  <a:pt x="4353" y="7457"/>
                </a:cubicBezTo>
                <a:cubicBezTo>
                  <a:pt x="4353" y="7457"/>
                  <a:pt x="5508" y="7005"/>
                  <a:pt x="5500" y="6143"/>
                </a:cubicBezTo>
                <a:cubicBezTo>
                  <a:pt x="5483" y="5290"/>
                  <a:pt x="4847" y="5114"/>
                  <a:pt x="4847" y="5114"/>
                </a:cubicBezTo>
                <a:cubicBezTo>
                  <a:pt x="4847" y="5114"/>
                  <a:pt x="5048" y="4235"/>
                  <a:pt x="4855" y="3800"/>
                </a:cubicBezTo>
                <a:cubicBezTo>
                  <a:pt x="4663" y="3365"/>
                  <a:pt x="3809" y="2846"/>
                  <a:pt x="3809" y="2846"/>
                </a:cubicBezTo>
                <a:cubicBezTo>
                  <a:pt x="3809" y="2846"/>
                  <a:pt x="3859" y="2695"/>
                  <a:pt x="3826" y="2360"/>
                </a:cubicBezTo>
                <a:cubicBezTo>
                  <a:pt x="3792" y="2034"/>
                  <a:pt x="3491" y="1758"/>
                  <a:pt x="3215" y="1306"/>
                </a:cubicBezTo>
                <a:cubicBezTo>
                  <a:pt x="2959" y="899"/>
                  <a:pt x="2675" y="879"/>
                  <a:pt x="2621" y="879"/>
                </a:cubicBezTo>
                <a:cubicBezTo>
                  <a:pt x="2615" y="879"/>
                  <a:pt x="2612" y="879"/>
                  <a:pt x="2612" y="879"/>
                </a:cubicBezTo>
                <a:lnTo>
                  <a:pt x="24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2508089" y="1960680"/>
            <a:ext cx="474401" cy="651392"/>
          </a:xfrm>
          <a:custGeom>
            <a:avLst/>
            <a:gdLst/>
            <a:ahLst/>
            <a:cxnLst/>
            <a:rect l="l" t="t" r="r" b="b"/>
            <a:pathLst>
              <a:path w="5090" h="6989" extrusionOk="0">
                <a:moveTo>
                  <a:pt x="1549" y="0"/>
                </a:moveTo>
                <a:lnTo>
                  <a:pt x="620" y="218"/>
                </a:lnTo>
                <a:lnTo>
                  <a:pt x="562" y="243"/>
                </a:lnTo>
                <a:cubicBezTo>
                  <a:pt x="1" y="1247"/>
                  <a:pt x="1382" y="1850"/>
                  <a:pt x="1382" y="1850"/>
                </a:cubicBezTo>
                <a:cubicBezTo>
                  <a:pt x="1382" y="1850"/>
                  <a:pt x="578" y="2611"/>
                  <a:pt x="955" y="3440"/>
                </a:cubicBezTo>
                <a:cubicBezTo>
                  <a:pt x="1340" y="4277"/>
                  <a:pt x="2286" y="4386"/>
                  <a:pt x="2286" y="4386"/>
                </a:cubicBezTo>
                <a:cubicBezTo>
                  <a:pt x="2286" y="4386"/>
                  <a:pt x="2135" y="4612"/>
                  <a:pt x="2395" y="5072"/>
                </a:cubicBezTo>
                <a:cubicBezTo>
                  <a:pt x="2613" y="5453"/>
                  <a:pt x="2987" y="5483"/>
                  <a:pt x="3099" y="5483"/>
                </a:cubicBezTo>
                <a:cubicBezTo>
                  <a:pt x="3119" y="5483"/>
                  <a:pt x="3131" y="5482"/>
                  <a:pt x="3131" y="5482"/>
                </a:cubicBezTo>
                <a:lnTo>
                  <a:pt x="3131" y="5482"/>
                </a:lnTo>
                <a:cubicBezTo>
                  <a:pt x="3131" y="5482"/>
                  <a:pt x="2913" y="6001"/>
                  <a:pt x="3298" y="6528"/>
                </a:cubicBezTo>
                <a:cubicBezTo>
                  <a:pt x="3324" y="6562"/>
                  <a:pt x="3349" y="6595"/>
                  <a:pt x="3374" y="6620"/>
                </a:cubicBezTo>
                <a:cubicBezTo>
                  <a:pt x="3382" y="6629"/>
                  <a:pt x="3390" y="6637"/>
                  <a:pt x="3399" y="6645"/>
                </a:cubicBezTo>
                <a:cubicBezTo>
                  <a:pt x="3416" y="6662"/>
                  <a:pt x="3432" y="6687"/>
                  <a:pt x="3457" y="6704"/>
                </a:cubicBezTo>
                <a:cubicBezTo>
                  <a:pt x="3466" y="6712"/>
                  <a:pt x="3474" y="6721"/>
                  <a:pt x="3491" y="6729"/>
                </a:cubicBezTo>
                <a:cubicBezTo>
                  <a:pt x="3508" y="6746"/>
                  <a:pt x="3524" y="6763"/>
                  <a:pt x="3541" y="6771"/>
                </a:cubicBezTo>
                <a:cubicBezTo>
                  <a:pt x="3550" y="6779"/>
                  <a:pt x="3558" y="6788"/>
                  <a:pt x="3575" y="6796"/>
                </a:cubicBezTo>
                <a:cubicBezTo>
                  <a:pt x="3591" y="6805"/>
                  <a:pt x="3608" y="6821"/>
                  <a:pt x="3633" y="6830"/>
                </a:cubicBezTo>
                <a:lnTo>
                  <a:pt x="3658" y="6846"/>
                </a:lnTo>
                <a:cubicBezTo>
                  <a:pt x="3675" y="6863"/>
                  <a:pt x="3700" y="6871"/>
                  <a:pt x="3717" y="6880"/>
                </a:cubicBezTo>
                <a:cubicBezTo>
                  <a:pt x="3725" y="6888"/>
                  <a:pt x="3734" y="6888"/>
                  <a:pt x="3742" y="6897"/>
                </a:cubicBezTo>
                <a:cubicBezTo>
                  <a:pt x="3767" y="6905"/>
                  <a:pt x="3792" y="6913"/>
                  <a:pt x="3809" y="6922"/>
                </a:cubicBezTo>
                <a:lnTo>
                  <a:pt x="3826" y="6930"/>
                </a:lnTo>
                <a:cubicBezTo>
                  <a:pt x="3851" y="6938"/>
                  <a:pt x="3876" y="6947"/>
                  <a:pt x="3901" y="6955"/>
                </a:cubicBezTo>
                <a:cubicBezTo>
                  <a:pt x="3901" y="6964"/>
                  <a:pt x="3909" y="6964"/>
                  <a:pt x="3909" y="6964"/>
                </a:cubicBezTo>
                <a:cubicBezTo>
                  <a:pt x="3934" y="6972"/>
                  <a:pt x="3960" y="6980"/>
                  <a:pt x="3985" y="6989"/>
                </a:cubicBezTo>
                <a:cubicBezTo>
                  <a:pt x="4043" y="6938"/>
                  <a:pt x="4102" y="6880"/>
                  <a:pt x="4152" y="6821"/>
                </a:cubicBezTo>
                <a:cubicBezTo>
                  <a:pt x="4353" y="6553"/>
                  <a:pt x="4311" y="5650"/>
                  <a:pt x="4311" y="5650"/>
                </a:cubicBezTo>
                <a:lnTo>
                  <a:pt x="5089" y="4829"/>
                </a:lnTo>
                <a:cubicBezTo>
                  <a:pt x="4964" y="4737"/>
                  <a:pt x="4847" y="4704"/>
                  <a:pt x="4847" y="4704"/>
                </a:cubicBezTo>
                <a:cubicBezTo>
                  <a:pt x="4847" y="4704"/>
                  <a:pt x="4629" y="4905"/>
                  <a:pt x="4462" y="5022"/>
                </a:cubicBezTo>
                <a:cubicBezTo>
                  <a:pt x="4326" y="5106"/>
                  <a:pt x="4101" y="5200"/>
                  <a:pt x="3913" y="5200"/>
                </a:cubicBezTo>
                <a:cubicBezTo>
                  <a:pt x="3857" y="5200"/>
                  <a:pt x="3805" y="5192"/>
                  <a:pt x="3759" y="5172"/>
                </a:cubicBezTo>
                <a:cubicBezTo>
                  <a:pt x="3558" y="5089"/>
                  <a:pt x="3399" y="4754"/>
                  <a:pt x="3399" y="4754"/>
                </a:cubicBezTo>
                <a:cubicBezTo>
                  <a:pt x="3399" y="4754"/>
                  <a:pt x="3591" y="4486"/>
                  <a:pt x="3884" y="4034"/>
                </a:cubicBezTo>
                <a:cubicBezTo>
                  <a:pt x="4077" y="3750"/>
                  <a:pt x="4269" y="3206"/>
                  <a:pt x="4395" y="2854"/>
                </a:cubicBezTo>
                <a:cubicBezTo>
                  <a:pt x="4144" y="2653"/>
                  <a:pt x="3893" y="2486"/>
                  <a:pt x="3826" y="2452"/>
                </a:cubicBezTo>
                <a:cubicBezTo>
                  <a:pt x="3817" y="2444"/>
                  <a:pt x="3817" y="2444"/>
                  <a:pt x="3817" y="2444"/>
                </a:cubicBezTo>
                <a:cubicBezTo>
                  <a:pt x="3817" y="2444"/>
                  <a:pt x="3511" y="2567"/>
                  <a:pt x="3219" y="2567"/>
                </a:cubicBezTo>
                <a:cubicBezTo>
                  <a:pt x="3060" y="2567"/>
                  <a:pt x="2905" y="2531"/>
                  <a:pt x="2805" y="2419"/>
                </a:cubicBezTo>
                <a:cubicBezTo>
                  <a:pt x="2579" y="2160"/>
                  <a:pt x="2897" y="1130"/>
                  <a:pt x="3047" y="687"/>
                </a:cubicBezTo>
                <a:cubicBezTo>
                  <a:pt x="2837" y="476"/>
                  <a:pt x="2641" y="469"/>
                  <a:pt x="2615" y="469"/>
                </a:cubicBezTo>
                <a:cubicBezTo>
                  <a:pt x="2613" y="469"/>
                  <a:pt x="2612" y="469"/>
                  <a:pt x="2612" y="469"/>
                </a:cubicBezTo>
                <a:cubicBezTo>
                  <a:pt x="2612" y="469"/>
                  <a:pt x="1897" y="975"/>
                  <a:pt x="1595" y="975"/>
                </a:cubicBezTo>
                <a:cubicBezTo>
                  <a:pt x="1550" y="975"/>
                  <a:pt x="1514" y="964"/>
                  <a:pt x="1491" y="938"/>
                </a:cubicBezTo>
                <a:cubicBezTo>
                  <a:pt x="1399" y="837"/>
                  <a:pt x="1558" y="176"/>
                  <a:pt x="1549" y="0"/>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1975342" y="1778934"/>
            <a:ext cx="840034" cy="889338"/>
          </a:xfrm>
          <a:custGeom>
            <a:avLst/>
            <a:gdLst/>
            <a:ahLst/>
            <a:cxnLst/>
            <a:rect l="l" t="t" r="r" b="b"/>
            <a:pathLst>
              <a:path w="9013" h="9542" extrusionOk="0">
                <a:moveTo>
                  <a:pt x="8279" y="0"/>
                </a:moveTo>
                <a:cubicBezTo>
                  <a:pt x="8091" y="0"/>
                  <a:pt x="7855" y="18"/>
                  <a:pt x="7558" y="59"/>
                </a:cubicBezTo>
                <a:cubicBezTo>
                  <a:pt x="6144" y="251"/>
                  <a:pt x="4545" y="578"/>
                  <a:pt x="4545" y="578"/>
                </a:cubicBezTo>
                <a:cubicBezTo>
                  <a:pt x="4545" y="578"/>
                  <a:pt x="1767" y="3047"/>
                  <a:pt x="888" y="4495"/>
                </a:cubicBezTo>
                <a:cubicBezTo>
                  <a:pt x="1" y="5942"/>
                  <a:pt x="361" y="7784"/>
                  <a:pt x="361" y="7784"/>
                </a:cubicBezTo>
                <a:lnTo>
                  <a:pt x="469" y="9541"/>
                </a:lnTo>
                <a:cubicBezTo>
                  <a:pt x="469" y="9541"/>
                  <a:pt x="475" y="9541"/>
                  <a:pt x="487" y="9541"/>
                </a:cubicBezTo>
                <a:cubicBezTo>
                  <a:pt x="778" y="9541"/>
                  <a:pt x="4670" y="9510"/>
                  <a:pt x="5290" y="7859"/>
                </a:cubicBezTo>
                <a:cubicBezTo>
                  <a:pt x="6027" y="5892"/>
                  <a:pt x="4855" y="3792"/>
                  <a:pt x="4855" y="3792"/>
                </a:cubicBezTo>
                <a:lnTo>
                  <a:pt x="6253" y="2268"/>
                </a:lnTo>
                <a:cubicBezTo>
                  <a:pt x="6253" y="2268"/>
                  <a:pt x="6349" y="2343"/>
                  <a:pt x="6587" y="2343"/>
                </a:cubicBezTo>
                <a:cubicBezTo>
                  <a:pt x="6763" y="2343"/>
                  <a:pt x="7017" y="2302"/>
                  <a:pt x="7366" y="2160"/>
                </a:cubicBezTo>
                <a:cubicBezTo>
                  <a:pt x="8194" y="1825"/>
                  <a:pt x="9006" y="979"/>
                  <a:pt x="9006" y="578"/>
                </a:cubicBezTo>
                <a:cubicBezTo>
                  <a:pt x="9013" y="260"/>
                  <a:pt x="8988" y="0"/>
                  <a:pt x="8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871635" y="3395914"/>
            <a:ext cx="1086648" cy="780198"/>
          </a:xfrm>
          <a:custGeom>
            <a:avLst/>
            <a:gdLst/>
            <a:ahLst/>
            <a:cxnLst/>
            <a:rect l="l" t="t" r="r" b="b"/>
            <a:pathLst>
              <a:path w="11659" h="8371" extrusionOk="0">
                <a:moveTo>
                  <a:pt x="2745" y="1"/>
                </a:moveTo>
                <a:cubicBezTo>
                  <a:pt x="1858" y="570"/>
                  <a:pt x="921" y="1156"/>
                  <a:pt x="0" y="1716"/>
                </a:cubicBezTo>
                <a:cubicBezTo>
                  <a:pt x="1473" y="4378"/>
                  <a:pt x="3557" y="6663"/>
                  <a:pt x="6060" y="8370"/>
                </a:cubicBezTo>
                <a:lnTo>
                  <a:pt x="11659" y="2712"/>
                </a:lnTo>
                <a:cubicBezTo>
                  <a:pt x="10529" y="2712"/>
                  <a:pt x="9139" y="2654"/>
                  <a:pt x="7717" y="2461"/>
                </a:cubicBezTo>
                <a:cubicBezTo>
                  <a:pt x="4377" y="2009"/>
                  <a:pt x="2745" y="1"/>
                  <a:pt x="2745"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3123600" y="1355326"/>
            <a:ext cx="239530" cy="238785"/>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1175849" y="2249237"/>
            <a:ext cx="119392" cy="119486"/>
          </a:xfrm>
          <a:custGeom>
            <a:avLst/>
            <a:gdLst/>
            <a:ahLst/>
            <a:cxnLst/>
            <a:rect l="l" t="t" r="r" b="b"/>
            <a:pathLst>
              <a:path w="1281" h="1282" extrusionOk="0">
                <a:moveTo>
                  <a:pt x="1281" y="1"/>
                </a:moveTo>
                <a:lnTo>
                  <a:pt x="636" y="185"/>
                </a:lnTo>
                <a:lnTo>
                  <a:pt x="0" y="1"/>
                </a:lnTo>
                <a:lnTo>
                  <a:pt x="0" y="1"/>
                </a:lnTo>
                <a:lnTo>
                  <a:pt x="184" y="637"/>
                </a:lnTo>
                <a:lnTo>
                  <a:pt x="0" y="1281"/>
                </a:lnTo>
                <a:lnTo>
                  <a:pt x="636" y="1089"/>
                </a:lnTo>
                <a:lnTo>
                  <a:pt x="1281" y="1281"/>
                </a:lnTo>
                <a:lnTo>
                  <a:pt x="1097" y="637"/>
                </a:lnTo>
                <a:lnTo>
                  <a:pt x="1281"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1503456" y="2398269"/>
            <a:ext cx="143625" cy="144371"/>
          </a:xfrm>
          <a:custGeom>
            <a:avLst/>
            <a:gdLst/>
            <a:ahLst/>
            <a:cxnLst/>
            <a:rect l="l" t="t" r="r" b="b"/>
            <a:pathLst>
              <a:path w="1541" h="1549" extrusionOk="0">
                <a:moveTo>
                  <a:pt x="0" y="0"/>
                </a:moveTo>
                <a:lnTo>
                  <a:pt x="226" y="779"/>
                </a:lnTo>
                <a:lnTo>
                  <a:pt x="0" y="1549"/>
                </a:lnTo>
                <a:lnTo>
                  <a:pt x="770" y="1323"/>
                </a:lnTo>
                <a:lnTo>
                  <a:pt x="1540" y="1549"/>
                </a:lnTo>
                <a:lnTo>
                  <a:pt x="1314" y="779"/>
                </a:lnTo>
                <a:lnTo>
                  <a:pt x="1540" y="0"/>
                </a:lnTo>
                <a:lnTo>
                  <a:pt x="770" y="226"/>
                </a:lnTo>
                <a:lnTo>
                  <a:pt x="0"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2793662" y="4342950"/>
            <a:ext cx="239530" cy="238785"/>
          </a:xfrm>
          <a:custGeom>
            <a:avLst/>
            <a:gdLst/>
            <a:ahLst/>
            <a:cxnLst/>
            <a:rect l="l" t="t" r="r" b="b"/>
            <a:pathLst>
              <a:path w="2570" h="2562" extrusionOk="0">
                <a:moveTo>
                  <a:pt x="0" y="0"/>
                </a:moveTo>
                <a:lnTo>
                  <a:pt x="377" y="1281"/>
                </a:lnTo>
                <a:lnTo>
                  <a:pt x="0" y="2561"/>
                </a:lnTo>
                <a:lnTo>
                  <a:pt x="1281" y="2193"/>
                </a:lnTo>
                <a:lnTo>
                  <a:pt x="2569" y="2561"/>
                </a:lnTo>
                <a:lnTo>
                  <a:pt x="2193" y="1281"/>
                </a:lnTo>
                <a:lnTo>
                  <a:pt x="2569" y="0"/>
                </a:lnTo>
                <a:lnTo>
                  <a:pt x="1281" y="368"/>
                </a:lnTo>
                <a:lnTo>
                  <a:pt x="0"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46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468"/>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469"/>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4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animBg="1"/>
      <p:bldP spid="467" grpId="0" animBg="1"/>
      <p:bldP spid="468" grpId="0" animBg="1"/>
      <p:bldP spid="4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grpSp>
        <p:nvGrpSpPr>
          <p:cNvPr id="1106" name="Google Shape;1106;p60"/>
          <p:cNvGrpSpPr/>
          <p:nvPr/>
        </p:nvGrpSpPr>
        <p:grpSpPr>
          <a:xfrm>
            <a:off x="2548617" y="611478"/>
            <a:ext cx="4046862" cy="4046835"/>
            <a:chOff x="472277" y="286136"/>
            <a:chExt cx="4697460" cy="4697428"/>
          </a:xfrm>
        </p:grpSpPr>
        <p:sp>
          <p:nvSpPr>
            <p:cNvPr id="1107" name="Google Shape;1107;p60"/>
            <p:cNvSpPr/>
            <p:nvPr/>
          </p:nvSpPr>
          <p:spPr>
            <a:xfrm>
              <a:off x="472277" y="286136"/>
              <a:ext cx="4697460" cy="4697428"/>
            </a:xfrm>
            <a:custGeom>
              <a:avLst/>
              <a:gdLst/>
              <a:ahLst/>
              <a:cxnLst/>
              <a:rect l="l" t="t" r="r" b="b"/>
              <a:pathLst>
                <a:path w="146853" h="146852" extrusionOk="0">
                  <a:moveTo>
                    <a:pt x="73426" y="1"/>
                  </a:moveTo>
                  <a:cubicBezTo>
                    <a:pt x="53948" y="1"/>
                    <a:pt x="35279" y="7740"/>
                    <a:pt x="21503" y="21503"/>
                  </a:cubicBezTo>
                  <a:cubicBezTo>
                    <a:pt x="7740" y="35279"/>
                    <a:pt x="1" y="53948"/>
                    <a:pt x="1" y="73426"/>
                  </a:cubicBezTo>
                  <a:cubicBezTo>
                    <a:pt x="1" y="92893"/>
                    <a:pt x="7740" y="111573"/>
                    <a:pt x="21503" y="125349"/>
                  </a:cubicBezTo>
                  <a:cubicBezTo>
                    <a:pt x="35279" y="139112"/>
                    <a:pt x="53948" y="146851"/>
                    <a:pt x="73426" y="146851"/>
                  </a:cubicBezTo>
                  <a:cubicBezTo>
                    <a:pt x="92893" y="146851"/>
                    <a:pt x="111574" y="139112"/>
                    <a:pt x="125338" y="125349"/>
                  </a:cubicBezTo>
                  <a:cubicBezTo>
                    <a:pt x="139113" y="111573"/>
                    <a:pt x="146852" y="92893"/>
                    <a:pt x="146852" y="73426"/>
                  </a:cubicBezTo>
                  <a:cubicBezTo>
                    <a:pt x="146852" y="53948"/>
                    <a:pt x="139113" y="35279"/>
                    <a:pt x="125338" y="21503"/>
                  </a:cubicBezTo>
                  <a:cubicBezTo>
                    <a:pt x="111574" y="7740"/>
                    <a:pt x="92893" y="1"/>
                    <a:pt x="73426" y="1"/>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1303312" y="1117140"/>
              <a:ext cx="3035006" cy="3035038"/>
            </a:xfrm>
            <a:custGeom>
              <a:avLst/>
              <a:gdLst/>
              <a:ahLst/>
              <a:cxnLst/>
              <a:rect l="l" t="t" r="r" b="b"/>
              <a:pathLst>
                <a:path w="94881" h="94882" extrusionOk="0">
                  <a:moveTo>
                    <a:pt x="94881" y="47447"/>
                  </a:moveTo>
                  <a:cubicBezTo>
                    <a:pt x="94881" y="73641"/>
                    <a:pt x="73640" y="94881"/>
                    <a:pt x="47446" y="94881"/>
                  </a:cubicBezTo>
                  <a:cubicBezTo>
                    <a:pt x="21241" y="94881"/>
                    <a:pt x="0" y="73641"/>
                    <a:pt x="0" y="47447"/>
                  </a:cubicBezTo>
                  <a:cubicBezTo>
                    <a:pt x="0" y="21242"/>
                    <a:pt x="21241" y="1"/>
                    <a:pt x="47446" y="1"/>
                  </a:cubicBezTo>
                  <a:cubicBezTo>
                    <a:pt x="73640" y="1"/>
                    <a:pt x="94881" y="21242"/>
                    <a:pt x="94881" y="47447"/>
                  </a:cubicBezTo>
                  <a:close/>
                </a:path>
              </a:pathLst>
            </a:custGeom>
            <a:gradFill>
              <a:gsLst>
                <a:gs pos="0">
                  <a:srgbClr val="252C3A">
                    <a:alpha val="71764"/>
                  </a:srgbClr>
                </a:gs>
                <a:gs pos="100000">
                  <a:srgbClr val="252C3A">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60"/>
          <p:cNvGrpSpPr/>
          <p:nvPr/>
        </p:nvGrpSpPr>
        <p:grpSpPr>
          <a:xfrm>
            <a:off x="2490254" y="429296"/>
            <a:ext cx="4163493" cy="3734253"/>
            <a:chOff x="739244" y="740871"/>
            <a:chExt cx="4163493" cy="3734253"/>
          </a:xfrm>
        </p:grpSpPr>
        <p:sp>
          <p:nvSpPr>
            <p:cNvPr id="1110" name="Google Shape;1110;p60"/>
            <p:cNvSpPr/>
            <p:nvPr/>
          </p:nvSpPr>
          <p:spPr>
            <a:xfrm>
              <a:off x="2939824" y="2225410"/>
              <a:ext cx="1962913" cy="2249713"/>
            </a:xfrm>
            <a:custGeom>
              <a:avLst/>
              <a:gdLst/>
              <a:ahLst/>
              <a:cxnLst/>
              <a:rect l="l" t="t" r="r" b="b"/>
              <a:pathLst>
                <a:path w="61365" h="70331" extrusionOk="0">
                  <a:moveTo>
                    <a:pt x="14133" y="1"/>
                  </a:moveTo>
                  <a:lnTo>
                    <a:pt x="0" y="70331"/>
                  </a:lnTo>
                  <a:lnTo>
                    <a:pt x="18276" y="70331"/>
                  </a:lnTo>
                  <a:lnTo>
                    <a:pt x="61365"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739244" y="2225410"/>
              <a:ext cx="1962561" cy="2249713"/>
            </a:xfrm>
            <a:custGeom>
              <a:avLst/>
              <a:gdLst/>
              <a:ahLst/>
              <a:cxnLst/>
              <a:rect l="l" t="t" r="r" b="b"/>
              <a:pathLst>
                <a:path w="61354" h="70331" extrusionOk="0">
                  <a:moveTo>
                    <a:pt x="1" y="1"/>
                  </a:moveTo>
                  <a:lnTo>
                    <a:pt x="43078" y="70331"/>
                  </a:lnTo>
                  <a:lnTo>
                    <a:pt x="61354" y="70331"/>
                  </a:lnTo>
                  <a:lnTo>
                    <a:pt x="47233"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1237801" y="740871"/>
              <a:ext cx="3166411" cy="3734253"/>
            </a:xfrm>
            <a:custGeom>
              <a:avLst/>
              <a:gdLst/>
              <a:ahLst/>
              <a:cxnLst/>
              <a:rect l="l" t="t" r="r" b="b"/>
              <a:pathLst>
                <a:path w="98989" h="116741" extrusionOk="0">
                  <a:moveTo>
                    <a:pt x="0" y="1"/>
                  </a:moveTo>
                  <a:lnTo>
                    <a:pt x="33159" y="116741"/>
                  </a:lnTo>
                  <a:lnTo>
                    <a:pt x="65818" y="116741"/>
                  </a:lnTo>
                  <a:lnTo>
                    <a:pt x="98989"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60"/>
          <p:cNvSpPr txBox="1">
            <a:spLocks noGrp="1"/>
          </p:cNvSpPr>
          <p:nvPr>
            <p:ph type="title"/>
          </p:nvPr>
        </p:nvSpPr>
        <p:spPr>
          <a:xfrm>
            <a:off x="1445369" y="2458912"/>
            <a:ext cx="6251124" cy="2249713"/>
          </a:xfrm>
          <a:prstGeom prst="rect">
            <a:avLst/>
          </a:prstGeom>
        </p:spPr>
        <p:txBody>
          <a:bodyPr spcFirstLastPara="1" wrap="square" lIns="91425" tIns="91425" rIns="91425" bIns="91425" anchor="b" anchorCtr="0">
            <a:noAutofit/>
          </a:bodyPr>
          <a:lstStyle/>
          <a:p>
            <a:pPr lvl="0"/>
            <a:r>
              <a:rPr lang="en-US" altLang="zh-CN" sz="4000" b="1" dirty="0">
                <a:solidFill>
                  <a:srgbClr val="FFCA4A"/>
                </a:solidFill>
              </a:rPr>
              <a:t>budget, </a:t>
            </a:r>
            <a:r>
              <a:rPr lang="en-US" altLang="zh-CN" sz="4000" b="1" dirty="0" err="1">
                <a:solidFill>
                  <a:srgbClr val="FFCA4A"/>
                </a:solidFill>
              </a:rPr>
              <a:t>vote_count</a:t>
            </a:r>
            <a:r>
              <a:rPr lang="en-US" altLang="zh-CN" sz="4000" b="1" dirty="0">
                <a:solidFill>
                  <a:srgbClr val="FFCA4A"/>
                </a:solidFill>
              </a:rPr>
              <a:t>, popularity</a:t>
            </a:r>
            <a:br>
              <a:rPr lang="en-US" altLang="zh-CN" sz="4000" b="1" dirty="0">
                <a:solidFill>
                  <a:srgbClr val="FFCA4A"/>
                </a:solidFill>
              </a:rPr>
            </a:br>
            <a:br>
              <a:rPr lang="en-US" altLang="zh-CN" sz="1600" dirty="0"/>
            </a:br>
            <a:r>
              <a:rPr lang="en-US" altLang="zh-CN" sz="1600" dirty="0"/>
              <a:t>Have </a:t>
            </a:r>
            <a:r>
              <a:rPr lang="en-US" altLang="zh-CN" sz="1600" b="1" dirty="0">
                <a:solidFill>
                  <a:srgbClr val="FFCA4A"/>
                </a:solidFill>
              </a:rPr>
              <a:t>high correlations</a:t>
            </a:r>
            <a:r>
              <a:rPr lang="en-US" altLang="zh-CN" sz="1600" dirty="0"/>
              <a:t> with movie revenue</a:t>
            </a:r>
            <a:br>
              <a:rPr lang="en-US" altLang="zh-CN" sz="1600" dirty="0"/>
            </a:br>
            <a:r>
              <a:rPr lang="en-US" altLang="zh-CN" sz="1600" dirty="0"/>
              <a:t>Show greater importance in the prediction model.</a:t>
            </a:r>
            <a:br>
              <a:rPr lang="en-US" altLang="zh-CN" sz="1600" dirty="0"/>
            </a:br>
            <a:r>
              <a:rPr lang="en-US" altLang="zh-CN" sz="1600" dirty="0"/>
              <a:t>       </a:t>
            </a:r>
            <a:r>
              <a:rPr lang="en-US" altLang="zh-CN" sz="1400" dirty="0"/>
              <a:t>Movies with more investment and suited to the tastes of public can bring higher profits.</a:t>
            </a:r>
            <a:br>
              <a:rPr lang="en-US" altLang="zh-CN" sz="1600" dirty="0"/>
            </a:br>
            <a:br>
              <a:rPr lang="en-US" altLang="zh-CN" sz="1600" dirty="0"/>
            </a:br>
            <a:br>
              <a:rPr lang="en-US" altLang="zh-CN" sz="1600" dirty="0"/>
            </a:br>
            <a:endParaRPr sz="1600" dirty="0">
              <a:solidFill>
                <a:schemeClr val="lt1"/>
              </a:solidFill>
              <a:latin typeface="Karla"/>
              <a:ea typeface="Karla"/>
              <a:cs typeface="Karla"/>
              <a:sym typeface="Karla"/>
            </a:endParaRPr>
          </a:p>
        </p:txBody>
      </p:sp>
      <p:grpSp>
        <p:nvGrpSpPr>
          <p:cNvPr id="1114" name="Google Shape;1114;p60"/>
          <p:cNvGrpSpPr/>
          <p:nvPr/>
        </p:nvGrpSpPr>
        <p:grpSpPr>
          <a:xfrm>
            <a:off x="43" y="4163561"/>
            <a:ext cx="9141777" cy="980112"/>
            <a:chOff x="1295125" y="4419400"/>
            <a:chExt cx="5021575" cy="538375"/>
          </a:xfrm>
        </p:grpSpPr>
        <p:sp>
          <p:nvSpPr>
            <p:cNvPr id="1115" name="Google Shape;1115;p60"/>
            <p:cNvSpPr/>
            <p:nvPr/>
          </p:nvSpPr>
          <p:spPr>
            <a:xfrm>
              <a:off x="2729400" y="4584500"/>
              <a:ext cx="2153025" cy="165525"/>
            </a:xfrm>
            <a:custGeom>
              <a:avLst/>
              <a:gdLst/>
              <a:ahLst/>
              <a:cxnLst/>
              <a:rect l="l" t="t" r="r" b="b"/>
              <a:pathLst>
                <a:path w="86121" h="6621" extrusionOk="0">
                  <a:moveTo>
                    <a:pt x="1" y="0"/>
                  </a:moveTo>
                  <a:lnTo>
                    <a:pt x="86121" y="0"/>
                  </a:lnTo>
                  <a:lnTo>
                    <a:pt x="86121" y="6620"/>
                  </a:lnTo>
                  <a:lnTo>
                    <a:pt x="1" y="6620"/>
                  </a:lnTo>
                  <a:close/>
                </a:path>
              </a:pathLst>
            </a:custGeom>
            <a:solidFill>
              <a:srgbClr val="242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2893250" y="4419400"/>
              <a:ext cx="1825350" cy="165750"/>
            </a:xfrm>
            <a:custGeom>
              <a:avLst/>
              <a:gdLst/>
              <a:ahLst/>
              <a:cxnLst/>
              <a:rect l="l" t="t" r="r" b="b"/>
              <a:pathLst>
                <a:path w="73014" h="6630" extrusionOk="0">
                  <a:moveTo>
                    <a:pt x="0" y="1"/>
                  </a:moveTo>
                  <a:lnTo>
                    <a:pt x="73014" y="1"/>
                  </a:lnTo>
                  <a:lnTo>
                    <a:pt x="73014" y="6629"/>
                  </a:lnTo>
                  <a:lnTo>
                    <a:pt x="0" y="6629"/>
                  </a:lnTo>
                  <a:close/>
                </a:path>
              </a:pathLst>
            </a:custGeom>
            <a:solidFill>
              <a:srgbClr val="242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1295125" y="4750000"/>
              <a:ext cx="5021575" cy="207775"/>
            </a:xfrm>
            <a:custGeom>
              <a:avLst/>
              <a:gdLst/>
              <a:ahLst/>
              <a:cxnLst/>
              <a:rect l="l" t="t" r="r" b="b"/>
              <a:pathLst>
                <a:path w="200863" h="8311" extrusionOk="0">
                  <a:moveTo>
                    <a:pt x="1" y="0"/>
                  </a:moveTo>
                  <a:lnTo>
                    <a:pt x="200863" y="0"/>
                  </a:lnTo>
                  <a:lnTo>
                    <a:pt x="200863" y="8311"/>
                  </a:lnTo>
                  <a:lnTo>
                    <a:pt x="1" y="8311"/>
                  </a:lnTo>
                  <a:close/>
                </a:path>
              </a:pathLst>
            </a:custGeom>
            <a:solidFill>
              <a:srgbClr val="202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3322800" y="4584500"/>
              <a:ext cx="966250" cy="165525"/>
            </a:xfrm>
            <a:custGeom>
              <a:avLst/>
              <a:gdLst/>
              <a:ahLst/>
              <a:cxnLst/>
              <a:rect l="l" t="t" r="r" b="b"/>
              <a:pathLst>
                <a:path w="38650" h="6621" extrusionOk="0">
                  <a:moveTo>
                    <a:pt x="0" y="0"/>
                  </a:moveTo>
                  <a:lnTo>
                    <a:pt x="0" y="6620"/>
                  </a:lnTo>
                  <a:lnTo>
                    <a:pt x="38649" y="6620"/>
                  </a:lnTo>
                  <a:lnTo>
                    <a:pt x="38649" y="0"/>
                  </a:ln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3376775" y="4419400"/>
              <a:ext cx="858300" cy="165750"/>
            </a:xfrm>
            <a:custGeom>
              <a:avLst/>
              <a:gdLst/>
              <a:ahLst/>
              <a:cxnLst/>
              <a:rect l="l" t="t" r="r" b="b"/>
              <a:pathLst>
                <a:path w="34332" h="6630" extrusionOk="0">
                  <a:moveTo>
                    <a:pt x="0" y="1"/>
                  </a:moveTo>
                  <a:lnTo>
                    <a:pt x="0" y="6629"/>
                  </a:lnTo>
                  <a:lnTo>
                    <a:pt x="34331" y="6629"/>
                  </a:lnTo>
                  <a:lnTo>
                    <a:pt x="34331" y="1"/>
                  </a:ln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3112925" y="4750000"/>
              <a:ext cx="1385975" cy="207775"/>
            </a:xfrm>
            <a:custGeom>
              <a:avLst/>
              <a:gdLst/>
              <a:ahLst/>
              <a:cxnLst/>
              <a:rect l="l" t="t" r="r" b="b"/>
              <a:pathLst>
                <a:path w="55439" h="8311" extrusionOk="0">
                  <a:moveTo>
                    <a:pt x="8395" y="0"/>
                  </a:moveTo>
                  <a:lnTo>
                    <a:pt x="1" y="8311"/>
                  </a:lnTo>
                  <a:lnTo>
                    <a:pt x="55439" y="8311"/>
                  </a:lnTo>
                  <a:lnTo>
                    <a:pt x="47044" y="0"/>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60"/>
            <p:cNvSpPr/>
            <p:nvPr/>
          </p:nvSpPr>
          <p:spPr>
            <a:xfrm>
              <a:off x="4171850" y="4584500"/>
              <a:ext cx="200675" cy="373275"/>
            </a:xfrm>
            <a:custGeom>
              <a:avLst/>
              <a:gdLst/>
              <a:ahLst/>
              <a:cxnLst/>
              <a:rect l="l" t="t" r="r" b="b"/>
              <a:pathLst>
                <a:path w="8027" h="14931" extrusionOk="0">
                  <a:moveTo>
                    <a:pt x="1" y="0"/>
                  </a:moveTo>
                  <a:lnTo>
                    <a:pt x="1" y="7323"/>
                  </a:lnTo>
                  <a:lnTo>
                    <a:pt x="6629" y="14931"/>
                  </a:lnTo>
                  <a:lnTo>
                    <a:pt x="8027" y="14931"/>
                  </a:lnTo>
                  <a:lnTo>
                    <a:pt x="1047" y="6921"/>
                  </a:lnTo>
                  <a:lnTo>
                    <a:pt x="104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3239300" y="4584500"/>
              <a:ext cx="200675" cy="373275"/>
            </a:xfrm>
            <a:custGeom>
              <a:avLst/>
              <a:gdLst/>
              <a:ahLst/>
              <a:cxnLst/>
              <a:rect l="l" t="t" r="r" b="b"/>
              <a:pathLst>
                <a:path w="8027" h="14931" extrusionOk="0">
                  <a:moveTo>
                    <a:pt x="6981" y="0"/>
                  </a:moveTo>
                  <a:lnTo>
                    <a:pt x="6981" y="6921"/>
                  </a:lnTo>
                  <a:lnTo>
                    <a:pt x="1" y="14931"/>
                  </a:lnTo>
                  <a:lnTo>
                    <a:pt x="1399" y="14931"/>
                  </a:lnTo>
                  <a:lnTo>
                    <a:pt x="8027" y="7323"/>
                  </a:lnTo>
                  <a:lnTo>
                    <a:pt x="802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4119550" y="4419400"/>
              <a:ext cx="26175" cy="165750"/>
            </a:xfrm>
            <a:custGeom>
              <a:avLst/>
              <a:gdLst/>
              <a:ahLst/>
              <a:cxnLst/>
              <a:rect l="l" t="t" r="r" b="b"/>
              <a:pathLst>
                <a:path w="1047" h="6630" extrusionOk="0">
                  <a:moveTo>
                    <a:pt x="0" y="1"/>
                  </a:moveTo>
                  <a:lnTo>
                    <a:pt x="0" y="6629"/>
                  </a:lnTo>
                  <a:lnTo>
                    <a:pt x="1046" y="6629"/>
                  </a:lnTo>
                  <a:lnTo>
                    <a:pt x="104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3466125" y="4419400"/>
              <a:ext cx="26175" cy="165750"/>
            </a:xfrm>
            <a:custGeom>
              <a:avLst/>
              <a:gdLst/>
              <a:ahLst/>
              <a:cxnLst/>
              <a:rect l="l" t="t" r="r" b="b"/>
              <a:pathLst>
                <a:path w="1047" h="6630" extrusionOk="0">
                  <a:moveTo>
                    <a:pt x="0" y="1"/>
                  </a:moveTo>
                  <a:lnTo>
                    <a:pt x="0" y="6629"/>
                  </a:lnTo>
                  <a:lnTo>
                    <a:pt x="1046" y="6629"/>
                  </a:lnTo>
                  <a:lnTo>
                    <a:pt x="104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138;p61">
            <a:extLst>
              <a:ext uri="{FF2B5EF4-FFF2-40B4-BE49-F238E27FC236}">
                <a16:creationId xmlns:a16="http://schemas.microsoft.com/office/drawing/2014/main" id="{34FC6F8E-2C33-134F-963F-678C8BE49683}"/>
              </a:ext>
            </a:extLst>
          </p:cNvPr>
          <p:cNvGrpSpPr/>
          <p:nvPr/>
        </p:nvGrpSpPr>
        <p:grpSpPr>
          <a:xfrm>
            <a:off x="-72031" y="4183755"/>
            <a:ext cx="9285924" cy="695704"/>
            <a:chOff x="-61693" y="3790528"/>
            <a:chExt cx="9285924" cy="695704"/>
          </a:xfrm>
        </p:grpSpPr>
        <p:grpSp>
          <p:nvGrpSpPr>
            <p:cNvPr id="41" name="Google Shape;1139;p61">
              <a:extLst>
                <a:ext uri="{FF2B5EF4-FFF2-40B4-BE49-F238E27FC236}">
                  <a16:creationId xmlns:a16="http://schemas.microsoft.com/office/drawing/2014/main" id="{2E624821-EBD9-8D49-BA18-915A2AFA2FA2}"/>
                </a:ext>
              </a:extLst>
            </p:cNvPr>
            <p:cNvGrpSpPr/>
            <p:nvPr/>
          </p:nvGrpSpPr>
          <p:grpSpPr>
            <a:xfrm>
              <a:off x="-61693" y="3790528"/>
              <a:ext cx="2533282" cy="692594"/>
              <a:chOff x="1289475" y="4243850"/>
              <a:chExt cx="1284300" cy="351125"/>
            </a:xfrm>
          </p:grpSpPr>
          <p:sp>
            <p:nvSpPr>
              <p:cNvPr id="97" name="Google Shape;1140;p61">
                <a:extLst>
                  <a:ext uri="{FF2B5EF4-FFF2-40B4-BE49-F238E27FC236}">
                    <a16:creationId xmlns:a16="http://schemas.microsoft.com/office/drawing/2014/main" id="{8084AA24-8DCA-6440-851C-88E7EC2FF662}"/>
                  </a:ext>
                </a:extLst>
              </p:cNvPr>
              <p:cNvSpPr/>
              <p:nvPr/>
            </p:nvSpPr>
            <p:spPr>
              <a:xfrm>
                <a:off x="1676975" y="4285500"/>
                <a:ext cx="19900" cy="19900"/>
              </a:xfrm>
              <a:custGeom>
                <a:avLst/>
                <a:gdLst/>
                <a:ahLst/>
                <a:cxnLst/>
                <a:rect l="l" t="t" r="r" b="b"/>
                <a:pathLst>
                  <a:path w="796" h="796" extrusionOk="0">
                    <a:moveTo>
                      <a:pt x="1" y="0"/>
                    </a:moveTo>
                    <a:lnTo>
                      <a:pt x="1" y="795"/>
                    </a:lnTo>
                    <a:lnTo>
                      <a:pt x="796" y="795"/>
                    </a:lnTo>
                    <a:lnTo>
                      <a:pt x="796"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41;p61">
                <a:extLst>
                  <a:ext uri="{FF2B5EF4-FFF2-40B4-BE49-F238E27FC236}">
                    <a16:creationId xmlns:a16="http://schemas.microsoft.com/office/drawing/2014/main" id="{6A7BD53B-DDA5-8A41-B646-4E5B5E89CF23}"/>
                  </a:ext>
                </a:extLst>
              </p:cNvPr>
              <p:cNvSpPr/>
              <p:nvPr/>
            </p:nvSpPr>
            <p:spPr>
              <a:xfrm>
                <a:off x="1655000" y="4304750"/>
                <a:ext cx="63850" cy="270350"/>
              </a:xfrm>
              <a:custGeom>
                <a:avLst/>
                <a:gdLst/>
                <a:ahLst/>
                <a:cxnLst/>
                <a:rect l="l" t="t" r="r" b="b"/>
                <a:pathLst>
                  <a:path w="2554" h="10814" extrusionOk="0">
                    <a:moveTo>
                      <a:pt x="361" y="410"/>
                    </a:moveTo>
                    <a:cubicBezTo>
                      <a:pt x="461" y="410"/>
                      <a:pt x="553" y="502"/>
                      <a:pt x="553" y="611"/>
                    </a:cubicBezTo>
                    <a:cubicBezTo>
                      <a:pt x="553" y="720"/>
                      <a:pt x="461" y="804"/>
                      <a:pt x="361" y="804"/>
                    </a:cubicBezTo>
                    <a:cubicBezTo>
                      <a:pt x="252" y="804"/>
                      <a:pt x="160" y="720"/>
                      <a:pt x="160" y="611"/>
                    </a:cubicBezTo>
                    <a:cubicBezTo>
                      <a:pt x="160" y="502"/>
                      <a:pt x="252" y="410"/>
                      <a:pt x="361" y="410"/>
                    </a:cubicBezTo>
                    <a:close/>
                    <a:moveTo>
                      <a:pt x="2194" y="410"/>
                    </a:moveTo>
                    <a:cubicBezTo>
                      <a:pt x="2302" y="410"/>
                      <a:pt x="2394" y="502"/>
                      <a:pt x="2394" y="611"/>
                    </a:cubicBezTo>
                    <a:cubicBezTo>
                      <a:pt x="2394" y="720"/>
                      <a:pt x="2302" y="804"/>
                      <a:pt x="2194" y="804"/>
                    </a:cubicBezTo>
                    <a:cubicBezTo>
                      <a:pt x="2085" y="804"/>
                      <a:pt x="2001" y="720"/>
                      <a:pt x="2001" y="611"/>
                    </a:cubicBezTo>
                    <a:cubicBezTo>
                      <a:pt x="2001" y="502"/>
                      <a:pt x="2085" y="410"/>
                      <a:pt x="2194" y="410"/>
                    </a:cubicBezTo>
                    <a:close/>
                    <a:moveTo>
                      <a:pt x="637" y="0"/>
                    </a:moveTo>
                    <a:lnTo>
                      <a:pt x="637" y="385"/>
                    </a:lnTo>
                    <a:cubicBezTo>
                      <a:pt x="570" y="310"/>
                      <a:pt x="469" y="251"/>
                      <a:pt x="361" y="251"/>
                    </a:cubicBezTo>
                    <a:cubicBezTo>
                      <a:pt x="160" y="251"/>
                      <a:pt x="1" y="410"/>
                      <a:pt x="1" y="611"/>
                    </a:cubicBezTo>
                    <a:cubicBezTo>
                      <a:pt x="1" y="804"/>
                      <a:pt x="160" y="971"/>
                      <a:pt x="361" y="971"/>
                    </a:cubicBezTo>
                    <a:cubicBezTo>
                      <a:pt x="469" y="971"/>
                      <a:pt x="570" y="913"/>
                      <a:pt x="637" y="837"/>
                    </a:cubicBezTo>
                    <a:lnTo>
                      <a:pt x="637" y="10813"/>
                    </a:lnTo>
                    <a:lnTo>
                      <a:pt x="1917" y="10813"/>
                    </a:lnTo>
                    <a:lnTo>
                      <a:pt x="1917" y="837"/>
                    </a:lnTo>
                    <a:cubicBezTo>
                      <a:pt x="1984" y="913"/>
                      <a:pt x="2085" y="971"/>
                      <a:pt x="2194" y="971"/>
                    </a:cubicBezTo>
                    <a:cubicBezTo>
                      <a:pt x="2394" y="971"/>
                      <a:pt x="2553" y="804"/>
                      <a:pt x="2553" y="611"/>
                    </a:cubicBezTo>
                    <a:cubicBezTo>
                      <a:pt x="2553" y="410"/>
                      <a:pt x="2394" y="251"/>
                      <a:pt x="2194" y="251"/>
                    </a:cubicBezTo>
                    <a:cubicBezTo>
                      <a:pt x="2085" y="251"/>
                      <a:pt x="1984" y="310"/>
                      <a:pt x="1917" y="385"/>
                    </a:cubicBezTo>
                    <a:lnTo>
                      <a:pt x="191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42;p61">
                <a:extLst>
                  <a:ext uri="{FF2B5EF4-FFF2-40B4-BE49-F238E27FC236}">
                    <a16:creationId xmlns:a16="http://schemas.microsoft.com/office/drawing/2014/main" id="{25CD1529-DA6E-D146-8828-B2B4D5810D5D}"/>
                  </a:ext>
                </a:extLst>
              </p:cNvPr>
              <p:cNvSpPr/>
              <p:nvPr/>
            </p:nvSpPr>
            <p:spPr>
              <a:xfrm>
                <a:off x="1676975" y="4304750"/>
                <a:ext cx="5675" cy="270150"/>
              </a:xfrm>
              <a:custGeom>
                <a:avLst/>
                <a:gdLst/>
                <a:ahLst/>
                <a:cxnLst/>
                <a:rect l="l" t="t" r="r" b="b"/>
                <a:pathLst>
                  <a:path w="227" h="10806" extrusionOk="0">
                    <a:moveTo>
                      <a:pt x="1" y="0"/>
                    </a:moveTo>
                    <a:lnTo>
                      <a:pt x="1" y="10805"/>
                    </a:lnTo>
                    <a:lnTo>
                      <a:pt x="227" y="10805"/>
                    </a:lnTo>
                    <a:lnTo>
                      <a:pt x="2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43;p61">
                <a:extLst>
                  <a:ext uri="{FF2B5EF4-FFF2-40B4-BE49-F238E27FC236}">
                    <a16:creationId xmlns:a16="http://schemas.microsoft.com/office/drawing/2014/main" id="{EDA233B3-0DE7-7547-8C7D-1AAE88D698F4}"/>
                  </a:ext>
                </a:extLst>
              </p:cNvPr>
              <p:cNvSpPr/>
              <p:nvPr/>
            </p:nvSpPr>
            <p:spPr>
              <a:xfrm>
                <a:off x="1693925"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44;p61">
                <a:extLst>
                  <a:ext uri="{FF2B5EF4-FFF2-40B4-BE49-F238E27FC236}">
                    <a16:creationId xmlns:a16="http://schemas.microsoft.com/office/drawing/2014/main" id="{7BD811BA-9631-0242-A74E-67CE8248F13A}"/>
                  </a:ext>
                </a:extLst>
              </p:cNvPr>
              <p:cNvSpPr/>
              <p:nvPr/>
            </p:nvSpPr>
            <p:spPr>
              <a:xfrm>
                <a:off x="1670900" y="4556250"/>
                <a:ext cx="32050" cy="18850"/>
              </a:xfrm>
              <a:custGeom>
                <a:avLst/>
                <a:gdLst/>
                <a:ahLst/>
                <a:cxnLst/>
                <a:rect l="l" t="t" r="r" b="b"/>
                <a:pathLst>
                  <a:path w="1282" h="754" extrusionOk="0">
                    <a:moveTo>
                      <a:pt x="1281" y="0"/>
                    </a:moveTo>
                    <a:lnTo>
                      <a:pt x="1" y="260"/>
                    </a:lnTo>
                    <a:lnTo>
                      <a:pt x="1" y="753"/>
                    </a:lnTo>
                    <a:lnTo>
                      <a:pt x="1281" y="753"/>
                    </a:lnTo>
                    <a:lnTo>
                      <a:pt x="1281"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45;p61">
                <a:extLst>
                  <a:ext uri="{FF2B5EF4-FFF2-40B4-BE49-F238E27FC236}">
                    <a16:creationId xmlns:a16="http://schemas.microsoft.com/office/drawing/2014/main" id="{F679C3BA-8408-A14B-8334-EC36244E9799}"/>
                  </a:ext>
                </a:extLst>
              </p:cNvPr>
              <p:cNvSpPr/>
              <p:nvPr/>
            </p:nvSpPr>
            <p:spPr>
              <a:xfrm>
                <a:off x="1676975" y="4560425"/>
                <a:ext cx="5675" cy="14675"/>
              </a:xfrm>
              <a:custGeom>
                <a:avLst/>
                <a:gdLst/>
                <a:ahLst/>
                <a:cxnLst/>
                <a:rect l="l" t="t" r="r" b="b"/>
                <a:pathLst>
                  <a:path w="227" h="587" extrusionOk="0">
                    <a:moveTo>
                      <a:pt x="227" y="1"/>
                    </a:moveTo>
                    <a:lnTo>
                      <a:pt x="1" y="42"/>
                    </a:lnTo>
                    <a:lnTo>
                      <a:pt x="1" y="586"/>
                    </a:lnTo>
                    <a:lnTo>
                      <a:pt x="227" y="586"/>
                    </a:lnTo>
                    <a:lnTo>
                      <a:pt x="22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46;p61">
                <a:extLst>
                  <a:ext uri="{FF2B5EF4-FFF2-40B4-BE49-F238E27FC236}">
                    <a16:creationId xmlns:a16="http://schemas.microsoft.com/office/drawing/2014/main" id="{2D739F6B-3D57-424B-9652-9E3E2D090C3D}"/>
                  </a:ext>
                </a:extLst>
              </p:cNvPr>
              <p:cNvSpPr/>
              <p:nvPr/>
            </p:nvSpPr>
            <p:spPr>
              <a:xfrm>
                <a:off x="1650400" y="4574875"/>
                <a:ext cx="73050" cy="10050"/>
              </a:xfrm>
              <a:custGeom>
                <a:avLst/>
                <a:gdLst/>
                <a:ahLst/>
                <a:cxnLst/>
                <a:rect l="l" t="t" r="r" b="b"/>
                <a:pathLst>
                  <a:path w="2922" h="402" extrusionOk="0">
                    <a:moveTo>
                      <a:pt x="1" y="0"/>
                    </a:moveTo>
                    <a:lnTo>
                      <a:pt x="1" y="402"/>
                    </a:lnTo>
                    <a:lnTo>
                      <a:pt x="2922" y="402"/>
                    </a:lnTo>
                    <a:lnTo>
                      <a:pt x="2922"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47;p61">
                <a:extLst>
                  <a:ext uri="{FF2B5EF4-FFF2-40B4-BE49-F238E27FC236}">
                    <a16:creationId xmlns:a16="http://schemas.microsoft.com/office/drawing/2014/main" id="{95C73559-501F-A648-8DF8-B1D049A8A5E5}"/>
                  </a:ext>
                </a:extLst>
              </p:cNvPr>
              <p:cNvSpPr/>
              <p:nvPr/>
            </p:nvSpPr>
            <p:spPr>
              <a:xfrm>
                <a:off x="1656250" y="4574875"/>
                <a:ext cx="5900" cy="10050"/>
              </a:xfrm>
              <a:custGeom>
                <a:avLst/>
                <a:gdLst/>
                <a:ahLst/>
                <a:cxnLst/>
                <a:rect l="l" t="t" r="r" b="b"/>
                <a:pathLst>
                  <a:path w="236" h="402" extrusionOk="0">
                    <a:moveTo>
                      <a:pt x="1" y="0"/>
                    </a:moveTo>
                    <a:lnTo>
                      <a:pt x="1" y="402"/>
                    </a:lnTo>
                    <a:lnTo>
                      <a:pt x="235" y="402"/>
                    </a:lnTo>
                    <a:lnTo>
                      <a:pt x="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48;p61">
                <a:extLst>
                  <a:ext uri="{FF2B5EF4-FFF2-40B4-BE49-F238E27FC236}">
                    <a16:creationId xmlns:a16="http://schemas.microsoft.com/office/drawing/2014/main" id="{6CE7DC64-1F02-A642-8077-2A763557EC4C}"/>
                  </a:ext>
                </a:extLst>
              </p:cNvPr>
              <p:cNvSpPr/>
              <p:nvPr/>
            </p:nvSpPr>
            <p:spPr>
              <a:xfrm>
                <a:off x="1715475" y="4574875"/>
                <a:ext cx="5875" cy="10050"/>
              </a:xfrm>
              <a:custGeom>
                <a:avLst/>
                <a:gdLst/>
                <a:ahLst/>
                <a:cxnLst/>
                <a:rect l="l" t="t" r="r" b="b"/>
                <a:pathLst>
                  <a:path w="235" h="402" extrusionOk="0">
                    <a:moveTo>
                      <a:pt x="0" y="0"/>
                    </a:moveTo>
                    <a:lnTo>
                      <a:pt x="0" y="402"/>
                    </a:lnTo>
                    <a:lnTo>
                      <a:pt x="235" y="402"/>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49;p61">
                <a:extLst>
                  <a:ext uri="{FF2B5EF4-FFF2-40B4-BE49-F238E27FC236}">
                    <a16:creationId xmlns:a16="http://schemas.microsoft.com/office/drawing/2014/main" id="{6C301F67-646F-754B-802B-0DD3E4BD241A}"/>
                  </a:ext>
                </a:extLst>
              </p:cNvPr>
              <p:cNvSpPr/>
              <p:nvPr/>
            </p:nvSpPr>
            <p:spPr>
              <a:xfrm>
                <a:off x="1628850" y="4584900"/>
                <a:ext cx="116150" cy="10075"/>
              </a:xfrm>
              <a:custGeom>
                <a:avLst/>
                <a:gdLst/>
                <a:ahLst/>
                <a:cxnLst/>
                <a:rect l="l" t="t" r="r" b="b"/>
                <a:pathLst>
                  <a:path w="4646" h="403" extrusionOk="0">
                    <a:moveTo>
                      <a:pt x="1" y="1"/>
                    </a:moveTo>
                    <a:lnTo>
                      <a:pt x="1" y="402"/>
                    </a:lnTo>
                    <a:lnTo>
                      <a:pt x="4646" y="402"/>
                    </a:lnTo>
                    <a:lnTo>
                      <a:pt x="464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50;p61">
                <a:extLst>
                  <a:ext uri="{FF2B5EF4-FFF2-40B4-BE49-F238E27FC236}">
                    <a16:creationId xmlns:a16="http://schemas.microsoft.com/office/drawing/2014/main" id="{A7AA0A1D-2F06-764E-9395-4046F68186BA}"/>
                  </a:ext>
                </a:extLst>
              </p:cNvPr>
              <p:cNvSpPr/>
              <p:nvPr/>
            </p:nvSpPr>
            <p:spPr>
              <a:xfrm>
                <a:off x="1634925" y="4584900"/>
                <a:ext cx="5875" cy="10075"/>
              </a:xfrm>
              <a:custGeom>
                <a:avLst/>
                <a:gdLst/>
                <a:ahLst/>
                <a:cxnLst/>
                <a:rect l="l" t="t" r="r" b="b"/>
                <a:pathLst>
                  <a:path w="235" h="403" extrusionOk="0">
                    <a:moveTo>
                      <a:pt x="0" y="1"/>
                    </a:moveTo>
                    <a:lnTo>
                      <a:pt x="0"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51;p61">
                <a:extLst>
                  <a:ext uri="{FF2B5EF4-FFF2-40B4-BE49-F238E27FC236}">
                    <a16:creationId xmlns:a16="http://schemas.microsoft.com/office/drawing/2014/main" id="{6A08D3E4-9E82-9F49-A33F-C8F062D787D5}"/>
                  </a:ext>
                </a:extLst>
              </p:cNvPr>
              <p:cNvSpPr/>
              <p:nvPr/>
            </p:nvSpPr>
            <p:spPr>
              <a:xfrm>
                <a:off x="1662125" y="4243850"/>
                <a:ext cx="49400" cy="49400"/>
              </a:xfrm>
              <a:custGeom>
                <a:avLst/>
                <a:gdLst/>
                <a:ahLst/>
                <a:cxnLst/>
                <a:rect l="l" t="t" r="r" b="b"/>
                <a:pathLst>
                  <a:path w="1976" h="1976" extrusionOk="0">
                    <a:moveTo>
                      <a:pt x="988" y="1"/>
                    </a:moveTo>
                    <a:cubicBezTo>
                      <a:pt x="444" y="1"/>
                      <a:pt x="0" y="444"/>
                      <a:pt x="0" y="988"/>
                    </a:cubicBezTo>
                    <a:cubicBezTo>
                      <a:pt x="0" y="1532"/>
                      <a:pt x="444" y="1976"/>
                      <a:pt x="988" y="1976"/>
                    </a:cubicBezTo>
                    <a:cubicBezTo>
                      <a:pt x="1532" y="1976"/>
                      <a:pt x="1975" y="1532"/>
                      <a:pt x="1975" y="988"/>
                    </a:cubicBezTo>
                    <a:cubicBezTo>
                      <a:pt x="1975"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52;p61">
                <a:extLst>
                  <a:ext uri="{FF2B5EF4-FFF2-40B4-BE49-F238E27FC236}">
                    <a16:creationId xmlns:a16="http://schemas.microsoft.com/office/drawing/2014/main" id="{4EF4C891-C244-C94F-B575-B59FEFEAC013}"/>
                  </a:ext>
                </a:extLst>
              </p:cNvPr>
              <p:cNvSpPr/>
              <p:nvPr/>
            </p:nvSpPr>
            <p:spPr>
              <a:xfrm>
                <a:off x="1667550" y="4253000"/>
                <a:ext cx="15925" cy="15350"/>
              </a:xfrm>
              <a:custGeom>
                <a:avLst/>
                <a:gdLst/>
                <a:ahLst/>
                <a:cxnLst/>
                <a:rect l="l" t="t" r="r" b="b"/>
                <a:pathLst>
                  <a:path w="637" h="614" extrusionOk="0">
                    <a:moveTo>
                      <a:pt x="436" y="0"/>
                    </a:moveTo>
                    <a:cubicBezTo>
                      <a:pt x="344" y="0"/>
                      <a:pt x="231" y="65"/>
                      <a:pt x="143" y="170"/>
                    </a:cubicBezTo>
                    <a:cubicBezTo>
                      <a:pt x="26" y="321"/>
                      <a:pt x="1" y="505"/>
                      <a:pt x="93" y="581"/>
                    </a:cubicBezTo>
                    <a:cubicBezTo>
                      <a:pt x="123" y="603"/>
                      <a:pt x="159" y="613"/>
                      <a:pt x="198" y="613"/>
                    </a:cubicBezTo>
                    <a:cubicBezTo>
                      <a:pt x="293" y="613"/>
                      <a:pt x="406" y="553"/>
                      <a:pt x="495" y="447"/>
                    </a:cubicBezTo>
                    <a:cubicBezTo>
                      <a:pt x="612" y="296"/>
                      <a:pt x="637" y="112"/>
                      <a:pt x="537" y="37"/>
                    </a:cubicBezTo>
                    <a:cubicBezTo>
                      <a:pt x="509" y="12"/>
                      <a:pt x="474" y="0"/>
                      <a:pt x="4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53;p61">
                <a:extLst>
                  <a:ext uri="{FF2B5EF4-FFF2-40B4-BE49-F238E27FC236}">
                    <a16:creationId xmlns:a16="http://schemas.microsoft.com/office/drawing/2014/main" id="{CB6A9765-DEB3-C649-9CAD-D1C7CDE7FD22}"/>
                  </a:ext>
                </a:extLst>
              </p:cNvPr>
              <p:cNvSpPr/>
              <p:nvPr/>
            </p:nvSpPr>
            <p:spPr>
              <a:xfrm>
                <a:off x="1710025" y="4335300"/>
                <a:ext cx="369125" cy="122625"/>
              </a:xfrm>
              <a:custGeom>
                <a:avLst/>
                <a:gdLst/>
                <a:ahLst/>
                <a:cxnLst/>
                <a:rect l="l" t="t" r="r" b="b"/>
                <a:pathLst>
                  <a:path w="14765" h="4905" extrusionOk="0">
                    <a:moveTo>
                      <a:pt x="13986" y="0"/>
                    </a:moveTo>
                    <a:cubicBezTo>
                      <a:pt x="13283" y="2344"/>
                      <a:pt x="10588" y="4101"/>
                      <a:pt x="7383" y="4101"/>
                    </a:cubicBezTo>
                    <a:cubicBezTo>
                      <a:pt x="4186" y="4101"/>
                      <a:pt x="1499" y="2360"/>
                      <a:pt x="788" y="17"/>
                    </a:cubicBezTo>
                    <a:lnTo>
                      <a:pt x="1" y="193"/>
                    </a:lnTo>
                    <a:cubicBezTo>
                      <a:pt x="788" y="2888"/>
                      <a:pt x="3801" y="4905"/>
                      <a:pt x="7383" y="4905"/>
                    </a:cubicBezTo>
                    <a:cubicBezTo>
                      <a:pt x="10973" y="4905"/>
                      <a:pt x="13986" y="2879"/>
                      <a:pt x="14764" y="176"/>
                    </a:cubicBezTo>
                    <a:lnTo>
                      <a:pt x="13986"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54;p61">
                <a:extLst>
                  <a:ext uri="{FF2B5EF4-FFF2-40B4-BE49-F238E27FC236}">
                    <a16:creationId xmlns:a16="http://schemas.microsoft.com/office/drawing/2014/main" id="{0643CA83-974B-AF42-9D0F-AB8090F3E44B}"/>
                  </a:ext>
                </a:extLst>
              </p:cNvPr>
              <p:cNvSpPr/>
              <p:nvPr/>
            </p:nvSpPr>
            <p:spPr>
              <a:xfrm>
                <a:off x="2041875" y="4331100"/>
                <a:ext cx="42300" cy="40625"/>
              </a:xfrm>
              <a:custGeom>
                <a:avLst/>
                <a:gdLst/>
                <a:ahLst/>
                <a:cxnLst/>
                <a:rect l="l" t="t" r="r" b="b"/>
                <a:pathLst>
                  <a:path w="1692" h="1625" extrusionOk="0">
                    <a:moveTo>
                      <a:pt x="595" y="1"/>
                    </a:moveTo>
                    <a:lnTo>
                      <a:pt x="553" y="143"/>
                    </a:lnTo>
                    <a:cubicBezTo>
                      <a:pt x="427" y="553"/>
                      <a:pt x="243" y="938"/>
                      <a:pt x="1" y="1306"/>
                    </a:cubicBezTo>
                    <a:lnTo>
                      <a:pt x="1122" y="1624"/>
                    </a:lnTo>
                    <a:cubicBezTo>
                      <a:pt x="1348" y="1239"/>
                      <a:pt x="1524" y="829"/>
                      <a:pt x="1649" y="411"/>
                    </a:cubicBezTo>
                    <a:lnTo>
                      <a:pt x="1691" y="244"/>
                    </a:lnTo>
                    <a:lnTo>
                      <a:pt x="59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55;p61">
                <a:extLst>
                  <a:ext uri="{FF2B5EF4-FFF2-40B4-BE49-F238E27FC236}">
                    <a16:creationId xmlns:a16="http://schemas.microsoft.com/office/drawing/2014/main" id="{26B6C0D6-F392-FA43-989C-2FD6AFA2AA18}"/>
                  </a:ext>
                </a:extLst>
              </p:cNvPr>
              <p:cNvSpPr/>
              <p:nvPr/>
            </p:nvSpPr>
            <p:spPr>
              <a:xfrm>
                <a:off x="1708775" y="4320750"/>
                <a:ext cx="14875" cy="17375"/>
              </a:xfrm>
              <a:custGeom>
                <a:avLst/>
                <a:gdLst/>
                <a:ahLst/>
                <a:cxnLst/>
                <a:rect l="l" t="t" r="r" b="b"/>
                <a:pathLst>
                  <a:path w="595" h="695" extrusionOk="0">
                    <a:moveTo>
                      <a:pt x="109" y="1"/>
                    </a:moveTo>
                    <a:cubicBezTo>
                      <a:pt x="89" y="1"/>
                      <a:pt x="68" y="8"/>
                      <a:pt x="51" y="21"/>
                    </a:cubicBezTo>
                    <a:cubicBezTo>
                      <a:pt x="1" y="55"/>
                      <a:pt x="1" y="114"/>
                      <a:pt x="26" y="164"/>
                    </a:cubicBezTo>
                    <a:lnTo>
                      <a:pt x="411" y="658"/>
                    </a:lnTo>
                    <a:cubicBezTo>
                      <a:pt x="430" y="682"/>
                      <a:pt x="458" y="695"/>
                      <a:pt x="487" y="695"/>
                    </a:cubicBezTo>
                    <a:cubicBezTo>
                      <a:pt x="507" y="695"/>
                      <a:pt x="527" y="688"/>
                      <a:pt x="545" y="674"/>
                    </a:cubicBezTo>
                    <a:cubicBezTo>
                      <a:pt x="587" y="641"/>
                      <a:pt x="595" y="582"/>
                      <a:pt x="561" y="540"/>
                    </a:cubicBezTo>
                    <a:lnTo>
                      <a:pt x="185" y="38"/>
                    </a:lnTo>
                    <a:cubicBezTo>
                      <a:pt x="165" y="14"/>
                      <a:pt x="137"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56;p61">
                <a:extLst>
                  <a:ext uri="{FF2B5EF4-FFF2-40B4-BE49-F238E27FC236}">
                    <a16:creationId xmlns:a16="http://schemas.microsoft.com/office/drawing/2014/main" id="{E2C3C53A-E365-9F42-AAC4-4B16DEAB7820}"/>
                  </a:ext>
                </a:extLst>
              </p:cNvPr>
              <p:cNvSpPr/>
              <p:nvPr/>
            </p:nvSpPr>
            <p:spPr>
              <a:xfrm>
                <a:off x="2064475" y="4320750"/>
                <a:ext cx="15075" cy="17375"/>
              </a:xfrm>
              <a:custGeom>
                <a:avLst/>
                <a:gdLst/>
                <a:ahLst/>
                <a:cxnLst/>
                <a:rect l="l" t="t" r="r" b="b"/>
                <a:pathLst>
                  <a:path w="603" h="695" extrusionOk="0">
                    <a:moveTo>
                      <a:pt x="492" y="1"/>
                    </a:moveTo>
                    <a:cubicBezTo>
                      <a:pt x="461" y="1"/>
                      <a:pt x="430" y="14"/>
                      <a:pt x="411" y="38"/>
                    </a:cubicBezTo>
                    <a:lnTo>
                      <a:pt x="34" y="540"/>
                    </a:lnTo>
                    <a:cubicBezTo>
                      <a:pt x="0" y="582"/>
                      <a:pt x="9" y="641"/>
                      <a:pt x="51" y="674"/>
                    </a:cubicBezTo>
                    <a:cubicBezTo>
                      <a:pt x="68" y="688"/>
                      <a:pt x="90" y="695"/>
                      <a:pt x="111" y="695"/>
                    </a:cubicBezTo>
                    <a:cubicBezTo>
                      <a:pt x="141" y="695"/>
                      <a:pt x="170" y="682"/>
                      <a:pt x="185" y="658"/>
                    </a:cubicBezTo>
                    <a:lnTo>
                      <a:pt x="570" y="164"/>
                    </a:lnTo>
                    <a:cubicBezTo>
                      <a:pt x="603" y="114"/>
                      <a:pt x="595" y="55"/>
                      <a:pt x="553" y="21"/>
                    </a:cubicBezTo>
                    <a:cubicBezTo>
                      <a:pt x="535" y="8"/>
                      <a:pt x="513" y="1"/>
                      <a:pt x="492"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57;p61">
                <a:extLst>
                  <a:ext uri="{FF2B5EF4-FFF2-40B4-BE49-F238E27FC236}">
                    <a16:creationId xmlns:a16="http://schemas.microsoft.com/office/drawing/2014/main" id="{D11F24D1-273B-694E-A7C0-5DC167465AF1}"/>
                  </a:ext>
                </a:extLst>
              </p:cNvPr>
              <p:cNvSpPr/>
              <p:nvPr/>
            </p:nvSpPr>
            <p:spPr>
              <a:xfrm>
                <a:off x="1705025" y="4331100"/>
                <a:ext cx="42075" cy="40425"/>
              </a:xfrm>
              <a:custGeom>
                <a:avLst/>
                <a:gdLst/>
                <a:ahLst/>
                <a:cxnLst/>
                <a:rect l="l" t="t" r="r" b="b"/>
                <a:pathLst>
                  <a:path w="1683" h="1617" extrusionOk="0">
                    <a:moveTo>
                      <a:pt x="1096" y="1"/>
                    </a:moveTo>
                    <a:lnTo>
                      <a:pt x="0" y="244"/>
                    </a:lnTo>
                    <a:lnTo>
                      <a:pt x="50" y="411"/>
                    </a:lnTo>
                    <a:cubicBezTo>
                      <a:pt x="167" y="829"/>
                      <a:pt x="343" y="1231"/>
                      <a:pt x="569" y="1616"/>
                    </a:cubicBezTo>
                    <a:lnTo>
                      <a:pt x="1682" y="1298"/>
                    </a:lnTo>
                    <a:cubicBezTo>
                      <a:pt x="1448" y="938"/>
                      <a:pt x="1264" y="553"/>
                      <a:pt x="1138" y="143"/>
                    </a:cubicBezTo>
                    <a:lnTo>
                      <a:pt x="109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8;p61">
                <a:extLst>
                  <a:ext uri="{FF2B5EF4-FFF2-40B4-BE49-F238E27FC236}">
                    <a16:creationId xmlns:a16="http://schemas.microsoft.com/office/drawing/2014/main" id="{851ADCED-E494-9F47-84FF-22A1CB05B9BA}"/>
                  </a:ext>
                </a:extLst>
              </p:cNvPr>
              <p:cNvSpPr/>
              <p:nvPr/>
            </p:nvSpPr>
            <p:spPr>
              <a:xfrm>
                <a:off x="2505750" y="4285500"/>
                <a:ext cx="20100" cy="19900"/>
              </a:xfrm>
              <a:custGeom>
                <a:avLst/>
                <a:gdLst/>
                <a:ahLst/>
                <a:cxnLst/>
                <a:rect l="l" t="t" r="r" b="b"/>
                <a:pathLst>
                  <a:path w="804" h="796" extrusionOk="0">
                    <a:moveTo>
                      <a:pt x="0" y="0"/>
                    </a:moveTo>
                    <a:lnTo>
                      <a:pt x="0" y="795"/>
                    </a:lnTo>
                    <a:lnTo>
                      <a:pt x="804" y="795"/>
                    </a:lnTo>
                    <a:lnTo>
                      <a:pt x="804"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59;p61">
                <a:extLst>
                  <a:ext uri="{FF2B5EF4-FFF2-40B4-BE49-F238E27FC236}">
                    <a16:creationId xmlns:a16="http://schemas.microsoft.com/office/drawing/2014/main" id="{EEEAE79C-F5D9-5E4C-9D08-DE72B0733F69}"/>
                  </a:ext>
                </a:extLst>
              </p:cNvPr>
              <p:cNvSpPr/>
              <p:nvPr/>
            </p:nvSpPr>
            <p:spPr>
              <a:xfrm>
                <a:off x="2483975" y="4304750"/>
                <a:ext cx="63850" cy="270350"/>
              </a:xfrm>
              <a:custGeom>
                <a:avLst/>
                <a:gdLst/>
                <a:ahLst/>
                <a:cxnLst/>
                <a:rect l="l" t="t" r="r" b="b"/>
                <a:pathLst>
                  <a:path w="2554" h="10814" extrusionOk="0">
                    <a:moveTo>
                      <a:pt x="352" y="410"/>
                    </a:moveTo>
                    <a:cubicBezTo>
                      <a:pt x="461" y="410"/>
                      <a:pt x="553" y="502"/>
                      <a:pt x="553" y="611"/>
                    </a:cubicBezTo>
                    <a:cubicBezTo>
                      <a:pt x="553" y="720"/>
                      <a:pt x="461" y="804"/>
                      <a:pt x="352" y="804"/>
                    </a:cubicBezTo>
                    <a:cubicBezTo>
                      <a:pt x="252" y="804"/>
                      <a:pt x="160" y="720"/>
                      <a:pt x="160" y="611"/>
                    </a:cubicBezTo>
                    <a:cubicBezTo>
                      <a:pt x="160" y="502"/>
                      <a:pt x="244" y="410"/>
                      <a:pt x="352" y="410"/>
                    </a:cubicBezTo>
                    <a:close/>
                    <a:moveTo>
                      <a:pt x="2194" y="410"/>
                    </a:moveTo>
                    <a:cubicBezTo>
                      <a:pt x="2302" y="410"/>
                      <a:pt x="2394" y="502"/>
                      <a:pt x="2394" y="611"/>
                    </a:cubicBezTo>
                    <a:cubicBezTo>
                      <a:pt x="2394" y="720"/>
                      <a:pt x="2302" y="804"/>
                      <a:pt x="2194" y="804"/>
                    </a:cubicBezTo>
                    <a:cubicBezTo>
                      <a:pt x="2085" y="804"/>
                      <a:pt x="2001" y="720"/>
                      <a:pt x="2001" y="611"/>
                    </a:cubicBezTo>
                    <a:cubicBezTo>
                      <a:pt x="2001" y="502"/>
                      <a:pt x="2085" y="410"/>
                      <a:pt x="2194" y="410"/>
                    </a:cubicBezTo>
                    <a:close/>
                    <a:moveTo>
                      <a:pt x="628" y="0"/>
                    </a:moveTo>
                    <a:lnTo>
                      <a:pt x="628" y="385"/>
                    </a:lnTo>
                    <a:cubicBezTo>
                      <a:pt x="570" y="310"/>
                      <a:pt x="469" y="251"/>
                      <a:pt x="352" y="251"/>
                    </a:cubicBezTo>
                    <a:cubicBezTo>
                      <a:pt x="160" y="251"/>
                      <a:pt x="1" y="410"/>
                      <a:pt x="1" y="611"/>
                    </a:cubicBezTo>
                    <a:cubicBezTo>
                      <a:pt x="1" y="804"/>
                      <a:pt x="160" y="971"/>
                      <a:pt x="352" y="971"/>
                    </a:cubicBezTo>
                    <a:cubicBezTo>
                      <a:pt x="469" y="971"/>
                      <a:pt x="570" y="913"/>
                      <a:pt x="628" y="837"/>
                    </a:cubicBezTo>
                    <a:lnTo>
                      <a:pt x="628" y="10813"/>
                    </a:lnTo>
                    <a:lnTo>
                      <a:pt x="1917" y="10813"/>
                    </a:lnTo>
                    <a:lnTo>
                      <a:pt x="1917" y="837"/>
                    </a:lnTo>
                    <a:cubicBezTo>
                      <a:pt x="1984" y="913"/>
                      <a:pt x="2085" y="971"/>
                      <a:pt x="2194" y="971"/>
                    </a:cubicBezTo>
                    <a:cubicBezTo>
                      <a:pt x="2394" y="971"/>
                      <a:pt x="2553" y="804"/>
                      <a:pt x="2553" y="611"/>
                    </a:cubicBezTo>
                    <a:cubicBezTo>
                      <a:pt x="2553" y="410"/>
                      <a:pt x="2394" y="251"/>
                      <a:pt x="2194" y="251"/>
                    </a:cubicBezTo>
                    <a:cubicBezTo>
                      <a:pt x="2085" y="251"/>
                      <a:pt x="1984" y="310"/>
                      <a:pt x="1917" y="385"/>
                    </a:cubicBezTo>
                    <a:lnTo>
                      <a:pt x="191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60;p61">
                <a:extLst>
                  <a:ext uri="{FF2B5EF4-FFF2-40B4-BE49-F238E27FC236}">
                    <a16:creationId xmlns:a16="http://schemas.microsoft.com/office/drawing/2014/main" id="{78426FFF-8726-0A46-BDF6-BC2C253A16BC}"/>
                  </a:ext>
                </a:extLst>
              </p:cNvPr>
              <p:cNvSpPr/>
              <p:nvPr/>
            </p:nvSpPr>
            <p:spPr>
              <a:xfrm>
                <a:off x="250575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61;p61">
                <a:extLst>
                  <a:ext uri="{FF2B5EF4-FFF2-40B4-BE49-F238E27FC236}">
                    <a16:creationId xmlns:a16="http://schemas.microsoft.com/office/drawing/2014/main" id="{738CCBE2-766C-0344-B1B5-FFBCEFB9F8E3}"/>
                  </a:ext>
                </a:extLst>
              </p:cNvPr>
              <p:cNvSpPr/>
              <p:nvPr/>
            </p:nvSpPr>
            <p:spPr>
              <a:xfrm>
                <a:off x="252290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62;p61">
                <a:extLst>
                  <a:ext uri="{FF2B5EF4-FFF2-40B4-BE49-F238E27FC236}">
                    <a16:creationId xmlns:a16="http://schemas.microsoft.com/office/drawing/2014/main" id="{8BA0B1ED-5D6C-E94E-BFE2-69C3D561FBB9}"/>
                  </a:ext>
                </a:extLst>
              </p:cNvPr>
              <p:cNvSpPr/>
              <p:nvPr/>
            </p:nvSpPr>
            <p:spPr>
              <a:xfrm>
                <a:off x="2499675" y="4556250"/>
                <a:ext cx="32250" cy="18850"/>
              </a:xfrm>
              <a:custGeom>
                <a:avLst/>
                <a:gdLst/>
                <a:ahLst/>
                <a:cxnLst/>
                <a:rect l="l" t="t" r="r" b="b"/>
                <a:pathLst>
                  <a:path w="1290" h="754" extrusionOk="0">
                    <a:moveTo>
                      <a:pt x="1289" y="0"/>
                    </a:moveTo>
                    <a:lnTo>
                      <a:pt x="0" y="260"/>
                    </a:lnTo>
                    <a:lnTo>
                      <a:pt x="0" y="753"/>
                    </a:lnTo>
                    <a:lnTo>
                      <a:pt x="1289" y="753"/>
                    </a:lnTo>
                    <a:lnTo>
                      <a:pt x="1289"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63;p61">
                <a:extLst>
                  <a:ext uri="{FF2B5EF4-FFF2-40B4-BE49-F238E27FC236}">
                    <a16:creationId xmlns:a16="http://schemas.microsoft.com/office/drawing/2014/main" id="{157359B7-A325-954E-B2E4-13CDC2586405}"/>
                  </a:ext>
                </a:extLst>
              </p:cNvPr>
              <p:cNvSpPr/>
              <p:nvPr/>
            </p:nvSpPr>
            <p:spPr>
              <a:xfrm>
                <a:off x="2505750" y="4560425"/>
                <a:ext cx="5875" cy="14675"/>
              </a:xfrm>
              <a:custGeom>
                <a:avLst/>
                <a:gdLst/>
                <a:ahLst/>
                <a:cxnLst/>
                <a:rect l="l" t="t" r="r" b="b"/>
                <a:pathLst>
                  <a:path w="235" h="587" extrusionOk="0">
                    <a:moveTo>
                      <a:pt x="235" y="1"/>
                    </a:moveTo>
                    <a:lnTo>
                      <a:pt x="0" y="42"/>
                    </a:lnTo>
                    <a:lnTo>
                      <a:pt x="0" y="586"/>
                    </a:lnTo>
                    <a:lnTo>
                      <a:pt x="235" y="586"/>
                    </a:lnTo>
                    <a:lnTo>
                      <a:pt x="23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64;p61">
                <a:extLst>
                  <a:ext uri="{FF2B5EF4-FFF2-40B4-BE49-F238E27FC236}">
                    <a16:creationId xmlns:a16="http://schemas.microsoft.com/office/drawing/2014/main" id="{1BA56427-FD93-7B43-97D5-CFBB0C9D0311}"/>
                  </a:ext>
                </a:extLst>
              </p:cNvPr>
              <p:cNvSpPr/>
              <p:nvPr/>
            </p:nvSpPr>
            <p:spPr>
              <a:xfrm>
                <a:off x="2479175" y="4574875"/>
                <a:ext cx="73250" cy="10050"/>
              </a:xfrm>
              <a:custGeom>
                <a:avLst/>
                <a:gdLst/>
                <a:ahLst/>
                <a:cxnLst/>
                <a:rect l="l" t="t" r="r" b="b"/>
                <a:pathLst>
                  <a:path w="2930" h="402" extrusionOk="0">
                    <a:moveTo>
                      <a:pt x="0" y="0"/>
                    </a:moveTo>
                    <a:lnTo>
                      <a:pt x="0" y="402"/>
                    </a:lnTo>
                    <a:lnTo>
                      <a:pt x="2930" y="402"/>
                    </a:lnTo>
                    <a:lnTo>
                      <a:pt x="2930"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65;p61">
                <a:extLst>
                  <a:ext uri="{FF2B5EF4-FFF2-40B4-BE49-F238E27FC236}">
                    <a16:creationId xmlns:a16="http://schemas.microsoft.com/office/drawing/2014/main" id="{560B733D-4A9C-5A49-B725-157F5839B189}"/>
                  </a:ext>
                </a:extLst>
              </p:cNvPr>
              <p:cNvSpPr/>
              <p:nvPr/>
            </p:nvSpPr>
            <p:spPr>
              <a:xfrm>
                <a:off x="2485250" y="4574875"/>
                <a:ext cx="5875" cy="10050"/>
              </a:xfrm>
              <a:custGeom>
                <a:avLst/>
                <a:gdLst/>
                <a:ahLst/>
                <a:cxnLst/>
                <a:rect l="l" t="t" r="r" b="b"/>
                <a:pathLst>
                  <a:path w="235" h="402" extrusionOk="0">
                    <a:moveTo>
                      <a:pt x="0" y="0"/>
                    </a:moveTo>
                    <a:lnTo>
                      <a:pt x="0" y="402"/>
                    </a:lnTo>
                    <a:lnTo>
                      <a:pt x="234" y="402"/>
                    </a:lnTo>
                    <a:lnTo>
                      <a:pt x="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66;p61">
                <a:extLst>
                  <a:ext uri="{FF2B5EF4-FFF2-40B4-BE49-F238E27FC236}">
                    <a16:creationId xmlns:a16="http://schemas.microsoft.com/office/drawing/2014/main" id="{1A0BFCFB-E158-4A4F-AFA1-C79C290E79B0}"/>
                  </a:ext>
                </a:extLst>
              </p:cNvPr>
              <p:cNvSpPr/>
              <p:nvPr/>
            </p:nvSpPr>
            <p:spPr>
              <a:xfrm>
                <a:off x="2544450" y="4574875"/>
                <a:ext cx="5875" cy="10050"/>
              </a:xfrm>
              <a:custGeom>
                <a:avLst/>
                <a:gdLst/>
                <a:ahLst/>
                <a:cxnLst/>
                <a:rect l="l" t="t" r="r" b="b"/>
                <a:pathLst>
                  <a:path w="235" h="402" extrusionOk="0">
                    <a:moveTo>
                      <a:pt x="1" y="0"/>
                    </a:moveTo>
                    <a:lnTo>
                      <a:pt x="1" y="402"/>
                    </a:lnTo>
                    <a:lnTo>
                      <a:pt x="235" y="402"/>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67;p61">
                <a:extLst>
                  <a:ext uri="{FF2B5EF4-FFF2-40B4-BE49-F238E27FC236}">
                    <a16:creationId xmlns:a16="http://schemas.microsoft.com/office/drawing/2014/main" id="{02CC188E-3FA1-9D4E-8D02-60DB9B1E111D}"/>
                  </a:ext>
                </a:extLst>
              </p:cNvPr>
              <p:cNvSpPr/>
              <p:nvPr/>
            </p:nvSpPr>
            <p:spPr>
              <a:xfrm>
                <a:off x="2457825" y="4584900"/>
                <a:ext cx="115950" cy="10075"/>
              </a:xfrm>
              <a:custGeom>
                <a:avLst/>
                <a:gdLst/>
                <a:ahLst/>
                <a:cxnLst/>
                <a:rect l="l" t="t" r="r" b="b"/>
                <a:pathLst>
                  <a:path w="4638" h="403" extrusionOk="0">
                    <a:moveTo>
                      <a:pt x="1" y="1"/>
                    </a:moveTo>
                    <a:lnTo>
                      <a:pt x="1" y="402"/>
                    </a:lnTo>
                    <a:lnTo>
                      <a:pt x="4637" y="402"/>
                    </a:lnTo>
                    <a:lnTo>
                      <a:pt x="463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68;p61">
                <a:extLst>
                  <a:ext uri="{FF2B5EF4-FFF2-40B4-BE49-F238E27FC236}">
                    <a16:creationId xmlns:a16="http://schemas.microsoft.com/office/drawing/2014/main" id="{9AACA944-E471-294B-A70E-5D1EEC8C5B27}"/>
                  </a:ext>
                </a:extLst>
              </p:cNvPr>
              <p:cNvSpPr/>
              <p:nvPr/>
            </p:nvSpPr>
            <p:spPr>
              <a:xfrm>
                <a:off x="2463900" y="4584900"/>
                <a:ext cx="5875" cy="10075"/>
              </a:xfrm>
              <a:custGeom>
                <a:avLst/>
                <a:gdLst/>
                <a:ahLst/>
                <a:cxnLst/>
                <a:rect l="l" t="t" r="r" b="b"/>
                <a:pathLst>
                  <a:path w="235" h="403" extrusionOk="0">
                    <a:moveTo>
                      <a:pt x="0" y="1"/>
                    </a:moveTo>
                    <a:lnTo>
                      <a:pt x="0"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69;p61">
                <a:extLst>
                  <a:ext uri="{FF2B5EF4-FFF2-40B4-BE49-F238E27FC236}">
                    <a16:creationId xmlns:a16="http://schemas.microsoft.com/office/drawing/2014/main" id="{C2C074BD-540D-FB4B-AB73-D9C7AF912F31}"/>
                  </a:ext>
                </a:extLst>
              </p:cNvPr>
              <p:cNvSpPr/>
              <p:nvPr/>
            </p:nvSpPr>
            <p:spPr>
              <a:xfrm>
                <a:off x="2491100" y="4243850"/>
                <a:ext cx="49400" cy="49400"/>
              </a:xfrm>
              <a:custGeom>
                <a:avLst/>
                <a:gdLst/>
                <a:ahLst/>
                <a:cxnLst/>
                <a:rect l="l" t="t" r="r" b="b"/>
                <a:pathLst>
                  <a:path w="1976" h="1976" extrusionOk="0">
                    <a:moveTo>
                      <a:pt x="988" y="1"/>
                    </a:moveTo>
                    <a:cubicBezTo>
                      <a:pt x="444" y="1"/>
                      <a:pt x="0" y="444"/>
                      <a:pt x="0" y="988"/>
                    </a:cubicBezTo>
                    <a:cubicBezTo>
                      <a:pt x="0" y="1532"/>
                      <a:pt x="444" y="1976"/>
                      <a:pt x="988" y="1976"/>
                    </a:cubicBezTo>
                    <a:cubicBezTo>
                      <a:pt x="1532" y="1976"/>
                      <a:pt x="1975" y="1532"/>
                      <a:pt x="1975" y="988"/>
                    </a:cubicBezTo>
                    <a:cubicBezTo>
                      <a:pt x="1975"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70;p61">
                <a:extLst>
                  <a:ext uri="{FF2B5EF4-FFF2-40B4-BE49-F238E27FC236}">
                    <a16:creationId xmlns:a16="http://schemas.microsoft.com/office/drawing/2014/main" id="{AE0BCF95-557C-A945-983C-BC63ED8E9427}"/>
                  </a:ext>
                </a:extLst>
              </p:cNvPr>
              <p:cNvSpPr/>
              <p:nvPr/>
            </p:nvSpPr>
            <p:spPr>
              <a:xfrm>
                <a:off x="2496525" y="4253075"/>
                <a:ext cx="15950" cy="15275"/>
              </a:xfrm>
              <a:custGeom>
                <a:avLst/>
                <a:gdLst/>
                <a:ahLst/>
                <a:cxnLst/>
                <a:rect l="l" t="t" r="r" b="b"/>
                <a:pathLst>
                  <a:path w="638" h="611" extrusionOk="0">
                    <a:moveTo>
                      <a:pt x="437" y="1"/>
                    </a:moveTo>
                    <a:cubicBezTo>
                      <a:pt x="345" y="1"/>
                      <a:pt x="232" y="61"/>
                      <a:pt x="143" y="167"/>
                    </a:cubicBezTo>
                    <a:cubicBezTo>
                      <a:pt x="18" y="318"/>
                      <a:pt x="1" y="502"/>
                      <a:pt x="93" y="578"/>
                    </a:cubicBezTo>
                    <a:cubicBezTo>
                      <a:pt x="123" y="600"/>
                      <a:pt x="159" y="610"/>
                      <a:pt x="198" y="610"/>
                    </a:cubicBezTo>
                    <a:cubicBezTo>
                      <a:pt x="292" y="610"/>
                      <a:pt x="404" y="550"/>
                      <a:pt x="486" y="444"/>
                    </a:cubicBezTo>
                    <a:cubicBezTo>
                      <a:pt x="612" y="293"/>
                      <a:pt x="637" y="109"/>
                      <a:pt x="537" y="34"/>
                    </a:cubicBezTo>
                    <a:cubicBezTo>
                      <a:pt x="509" y="11"/>
                      <a:pt x="475" y="1"/>
                      <a:pt x="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71;p61">
                <a:extLst>
                  <a:ext uri="{FF2B5EF4-FFF2-40B4-BE49-F238E27FC236}">
                    <a16:creationId xmlns:a16="http://schemas.microsoft.com/office/drawing/2014/main" id="{551F26FD-8131-F249-9F34-36D474BBB0BC}"/>
                  </a:ext>
                </a:extLst>
              </p:cNvPr>
              <p:cNvSpPr/>
              <p:nvPr/>
            </p:nvSpPr>
            <p:spPr>
              <a:xfrm>
                <a:off x="1294500" y="4335300"/>
                <a:ext cx="369325" cy="122625"/>
              </a:xfrm>
              <a:custGeom>
                <a:avLst/>
                <a:gdLst/>
                <a:ahLst/>
                <a:cxnLst/>
                <a:rect l="l" t="t" r="r" b="b"/>
                <a:pathLst>
                  <a:path w="14773" h="4905" extrusionOk="0">
                    <a:moveTo>
                      <a:pt x="13986" y="0"/>
                    </a:moveTo>
                    <a:cubicBezTo>
                      <a:pt x="13283" y="2344"/>
                      <a:pt x="10596" y="4101"/>
                      <a:pt x="7382" y="4101"/>
                    </a:cubicBezTo>
                    <a:cubicBezTo>
                      <a:pt x="4185" y="4101"/>
                      <a:pt x="1499" y="2360"/>
                      <a:pt x="787" y="17"/>
                    </a:cubicBezTo>
                    <a:lnTo>
                      <a:pt x="1" y="193"/>
                    </a:lnTo>
                    <a:cubicBezTo>
                      <a:pt x="796" y="2888"/>
                      <a:pt x="3800" y="4905"/>
                      <a:pt x="7382" y="4905"/>
                    </a:cubicBezTo>
                    <a:cubicBezTo>
                      <a:pt x="10973" y="4905"/>
                      <a:pt x="13994" y="2879"/>
                      <a:pt x="14772" y="176"/>
                    </a:cubicBezTo>
                    <a:lnTo>
                      <a:pt x="13986"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72;p61">
                <a:extLst>
                  <a:ext uri="{FF2B5EF4-FFF2-40B4-BE49-F238E27FC236}">
                    <a16:creationId xmlns:a16="http://schemas.microsoft.com/office/drawing/2014/main" id="{EF9AF551-7D94-0D44-84BB-4A704ADBDA3C}"/>
                  </a:ext>
                </a:extLst>
              </p:cNvPr>
              <p:cNvSpPr/>
              <p:nvPr/>
            </p:nvSpPr>
            <p:spPr>
              <a:xfrm>
                <a:off x="1626550" y="4331100"/>
                <a:ext cx="42300" cy="40625"/>
              </a:xfrm>
              <a:custGeom>
                <a:avLst/>
                <a:gdLst/>
                <a:ahLst/>
                <a:cxnLst/>
                <a:rect l="l" t="t" r="r" b="b"/>
                <a:pathLst>
                  <a:path w="1692" h="1625" extrusionOk="0">
                    <a:moveTo>
                      <a:pt x="595" y="1"/>
                    </a:moveTo>
                    <a:lnTo>
                      <a:pt x="545" y="143"/>
                    </a:lnTo>
                    <a:cubicBezTo>
                      <a:pt x="427" y="553"/>
                      <a:pt x="235" y="938"/>
                      <a:pt x="1" y="1306"/>
                    </a:cubicBezTo>
                    <a:lnTo>
                      <a:pt x="1122" y="1624"/>
                    </a:lnTo>
                    <a:cubicBezTo>
                      <a:pt x="1348" y="1239"/>
                      <a:pt x="1524" y="829"/>
                      <a:pt x="1641" y="411"/>
                    </a:cubicBezTo>
                    <a:lnTo>
                      <a:pt x="1691" y="244"/>
                    </a:lnTo>
                    <a:lnTo>
                      <a:pt x="59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73;p61">
                <a:extLst>
                  <a:ext uri="{FF2B5EF4-FFF2-40B4-BE49-F238E27FC236}">
                    <a16:creationId xmlns:a16="http://schemas.microsoft.com/office/drawing/2014/main" id="{68D57FEA-F178-0A42-A093-6C82F7B7176E}"/>
                  </a:ext>
                </a:extLst>
              </p:cNvPr>
              <p:cNvSpPr/>
              <p:nvPr/>
            </p:nvSpPr>
            <p:spPr>
              <a:xfrm>
                <a:off x="1293250" y="4320750"/>
                <a:ext cx="15075" cy="17375"/>
              </a:xfrm>
              <a:custGeom>
                <a:avLst/>
                <a:gdLst/>
                <a:ahLst/>
                <a:cxnLst/>
                <a:rect l="l" t="t" r="r" b="b"/>
                <a:pathLst>
                  <a:path w="603" h="695" extrusionOk="0">
                    <a:moveTo>
                      <a:pt x="111" y="1"/>
                    </a:moveTo>
                    <a:cubicBezTo>
                      <a:pt x="90" y="1"/>
                      <a:pt x="68" y="8"/>
                      <a:pt x="51" y="21"/>
                    </a:cubicBezTo>
                    <a:cubicBezTo>
                      <a:pt x="9" y="55"/>
                      <a:pt x="0" y="114"/>
                      <a:pt x="34" y="164"/>
                    </a:cubicBezTo>
                    <a:lnTo>
                      <a:pt x="410" y="658"/>
                    </a:lnTo>
                    <a:cubicBezTo>
                      <a:pt x="430" y="682"/>
                      <a:pt x="461" y="695"/>
                      <a:pt x="491" y="695"/>
                    </a:cubicBezTo>
                    <a:cubicBezTo>
                      <a:pt x="513" y="695"/>
                      <a:pt x="535" y="688"/>
                      <a:pt x="553" y="674"/>
                    </a:cubicBezTo>
                    <a:cubicBezTo>
                      <a:pt x="595" y="641"/>
                      <a:pt x="603" y="582"/>
                      <a:pt x="569" y="540"/>
                    </a:cubicBezTo>
                    <a:lnTo>
                      <a:pt x="184" y="38"/>
                    </a:lnTo>
                    <a:cubicBezTo>
                      <a:pt x="170" y="14"/>
                      <a:pt x="141" y="1"/>
                      <a:pt x="111"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74;p61">
                <a:extLst>
                  <a:ext uri="{FF2B5EF4-FFF2-40B4-BE49-F238E27FC236}">
                    <a16:creationId xmlns:a16="http://schemas.microsoft.com/office/drawing/2014/main" id="{97248B3F-B204-004F-838D-02CA1465A64E}"/>
                  </a:ext>
                </a:extLst>
              </p:cNvPr>
              <p:cNvSpPr/>
              <p:nvPr/>
            </p:nvSpPr>
            <p:spPr>
              <a:xfrm>
                <a:off x="1648950" y="4320750"/>
                <a:ext cx="15075" cy="17375"/>
              </a:xfrm>
              <a:custGeom>
                <a:avLst/>
                <a:gdLst/>
                <a:ahLst/>
                <a:cxnLst/>
                <a:rect l="l" t="t" r="r" b="b"/>
                <a:pathLst>
                  <a:path w="603" h="695" extrusionOk="0">
                    <a:moveTo>
                      <a:pt x="494" y="1"/>
                    </a:moveTo>
                    <a:cubicBezTo>
                      <a:pt x="466" y="1"/>
                      <a:pt x="438" y="14"/>
                      <a:pt x="419" y="38"/>
                    </a:cubicBezTo>
                    <a:lnTo>
                      <a:pt x="34" y="540"/>
                    </a:lnTo>
                    <a:cubicBezTo>
                      <a:pt x="0" y="582"/>
                      <a:pt x="8" y="641"/>
                      <a:pt x="59" y="674"/>
                    </a:cubicBezTo>
                    <a:cubicBezTo>
                      <a:pt x="76" y="688"/>
                      <a:pt x="96" y="695"/>
                      <a:pt x="117" y="695"/>
                    </a:cubicBezTo>
                    <a:cubicBezTo>
                      <a:pt x="145" y="695"/>
                      <a:pt x="173" y="682"/>
                      <a:pt x="193" y="658"/>
                    </a:cubicBezTo>
                    <a:lnTo>
                      <a:pt x="569" y="164"/>
                    </a:lnTo>
                    <a:cubicBezTo>
                      <a:pt x="603" y="114"/>
                      <a:pt x="594" y="55"/>
                      <a:pt x="552" y="21"/>
                    </a:cubicBezTo>
                    <a:cubicBezTo>
                      <a:pt x="535" y="8"/>
                      <a:pt x="515" y="1"/>
                      <a:pt x="49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75;p61">
                <a:extLst>
                  <a:ext uri="{FF2B5EF4-FFF2-40B4-BE49-F238E27FC236}">
                    <a16:creationId xmlns:a16="http://schemas.microsoft.com/office/drawing/2014/main" id="{5E201420-093A-B247-BFDC-AA6F0F2D38D0}"/>
                  </a:ext>
                </a:extLst>
              </p:cNvPr>
              <p:cNvSpPr/>
              <p:nvPr/>
            </p:nvSpPr>
            <p:spPr>
              <a:xfrm>
                <a:off x="1289475" y="4331100"/>
                <a:ext cx="42300" cy="40425"/>
              </a:xfrm>
              <a:custGeom>
                <a:avLst/>
                <a:gdLst/>
                <a:ahLst/>
                <a:cxnLst/>
                <a:rect l="l" t="t" r="r" b="b"/>
                <a:pathLst>
                  <a:path w="1692" h="1617" extrusionOk="0">
                    <a:moveTo>
                      <a:pt x="1097" y="1"/>
                    </a:moveTo>
                    <a:lnTo>
                      <a:pt x="1" y="244"/>
                    </a:lnTo>
                    <a:lnTo>
                      <a:pt x="51" y="411"/>
                    </a:lnTo>
                    <a:cubicBezTo>
                      <a:pt x="176" y="829"/>
                      <a:pt x="352" y="1231"/>
                      <a:pt x="578" y="1616"/>
                    </a:cubicBezTo>
                    <a:lnTo>
                      <a:pt x="1691" y="1298"/>
                    </a:lnTo>
                    <a:cubicBezTo>
                      <a:pt x="1457" y="938"/>
                      <a:pt x="1264" y="553"/>
                      <a:pt x="1147" y="143"/>
                    </a:cubicBezTo>
                    <a:lnTo>
                      <a:pt x="109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76;p61">
                <a:extLst>
                  <a:ext uri="{FF2B5EF4-FFF2-40B4-BE49-F238E27FC236}">
                    <a16:creationId xmlns:a16="http://schemas.microsoft.com/office/drawing/2014/main" id="{E16E3BC1-F19D-A841-8557-3E8E6D6A12E1}"/>
                  </a:ext>
                </a:extLst>
              </p:cNvPr>
              <p:cNvSpPr/>
              <p:nvPr/>
            </p:nvSpPr>
            <p:spPr>
              <a:xfrm>
                <a:off x="2091050" y="4285500"/>
                <a:ext cx="19900" cy="19900"/>
              </a:xfrm>
              <a:custGeom>
                <a:avLst/>
                <a:gdLst/>
                <a:ahLst/>
                <a:cxnLst/>
                <a:rect l="l" t="t" r="r" b="b"/>
                <a:pathLst>
                  <a:path w="796" h="796" extrusionOk="0">
                    <a:moveTo>
                      <a:pt x="0" y="0"/>
                    </a:moveTo>
                    <a:lnTo>
                      <a:pt x="0" y="795"/>
                    </a:lnTo>
                    <a:lnTo>
                      <a:pt x="795" y="795"/>
                    </a:lnTo>
                    <a:lnTo>
                      <a:pt x="79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77;p61">
                <a:extLst>
                  <a:ext uri="{FF2B5EF4-FFF2-40B4-BE49-F238E27FC236}">
                    <a16:creationId xmlns:a16="http://schemas.microsoft.com/office/drawing/2014/main" id="{7BE653A1-90CC-A14B-8D2C-04BE13956FD9}"/>
                  </a:ext>
                </a:extLst>
              </p:cNvPr>
              <p:cNvSpPr/>
              <p:nvPr/>
            </p:nvSpPr>
            <p:spPr>
              <a:xfrm>
                <a:off x="2069075" y="4304750"/>
                <a:ext cx="63850" cy="270350"/>
              </a:xfrm>
              <a:custGeom>
                <a:avLst/>
                <a:gdLst/>
                <a:ahLst/>
                <a:cxnLst/>
                <a:rect l="l" t="t" r="r" b="b"/>
                <a:pathLst>
                  <a:path w="2554" h="10814" extrusionOk="0">
                    <a:moveTo>
                      <a:pt x="360" y="410"/>
                    </a:moveTo>
                    <a:cubicBezTo>
                      <a:pt x="469" y="410"/>
                      <a:pt x="553" y="502"/>
                      <a:pt x="553" y="611"/>
                    </a:cubicBezTo>
                    <a:cubicBezTo>
                      <a:pt x="553" y="720"/>
                      <a:pt x="469" y="804"/>
                      <a:pt x="360" y="804"/>
                    </a:cubicBezTo>
                    <a:cubicBezTo>
                      <a:pt x="252" y="804"/>
                      <a:pt x="160" y="720"/>
                      <a:pt x="160" y="611"/>
                    </a:cubicBezTo>
                    <a:cubicBezTo>
                      <a:pt x="160" y="502"/>
                      <a:pt x="252" y="410"/>
                      <a:pt x="360" y="410"/>
                    </a:cubicBezTo>
                    <a:close/>
                    <a:moveTo>
                      <a:pt x="2202" y="410"/>
                    </a:moveTo>
                    <a:cubicBezTo>
                      <a:pt x="2302" y="410"/>
                      <a:pt x="2394" y="502"/>
                      <a:pt x="2394" y="611"/>
                    </a:cubicBezTo>
                    <a:cubicBezTo>
                      <a:pt x="2394" y="720"/>
                      <a:pt x="2302" y="804"/>
                      <a:pt x="2202" y="804"/>
                    </a:cubicBezTo>
                    <a:cubicBezTo>
                      <a:pt x="2093" y="804"/>
                      <a:pt x="2001" y="720"/>
                      <a:pt x="2001" y="611"/>
                    </a:cubicBezTo>
                    <a:cubicBezTo>
                      <a:pt x="2001" y="502"/>
                      <a:pt x="2093" y="410"/>
                      <a:pt x="2202" y="410"/>
                    </a:cubicBezTo>
                    <a:close/>
                    <a:moveTo>
                      <a:pt x="637" y="0"/>
                    </a:moveTo>
                    <a:lnTo>
                      <a:pt x="637" y="385"/>
                    </a:lnTo>
                    <a:cubicBezTo>
                      <a:pt x="570" y="310"/>
                      <a:pt x="469" y="251"/>
                      <a:pt x="360" y="251"/>
                    </a:cubicBezTo>
                    <a:cubicBezTo>
                      <a:pt x="160" y="251"/>
                      <a:pt x="1" y="410"/>
                      <a:pt x="1" y="611"/>
                    </a:cubicBezTo>
                    <a:cubicBezTo>
                      <a:pt x="1" y="804"/>
                      <a:pt x="160" y="971"/>
                      <a:pt x="360" y="971"/>
                    </a:cubicBezTo>
                    <a:cubicBezTo>
                      <a:pt x="469" y="971"/>
                      <a:pt x="570" y="913"/>
                      <a:pt x="637" y="837"/>
                    </a:cubicBezTo>
                    <a:lnTo>
                      <a:pt x="637" y="10813"/>
                    </a:lnTo>
                    <a:lnTo>
                      <a:pt x="1925" y="10813"/>
                    </a:lnTo>
                    <a:lnTo>
                      <a:pt x="1925" y="837"/>
                    </a:lnTo>
                    <a:cubicBezTo>
                      <a:pt x="1984" y="913"/>
                      <a:pt x="2084" y="971"/>
                      <a:pt x="2202" y="971"/>
                    </a:cubicBezTo>
                    <a:cubicBezTo>
                      <a:pt x="2394" y="971"/>
                      <a:pt x="2553" y="804"/>
                      <a:pt x="2553" y="611"/>
                    </a:cubicBezTo>
                    <a:cubicBezTo>
                      <a:pt x="2553" y="410"/>
                      <a:pt x="2394" y="251"/>
                      <a:pt x="2202" y="251"/>
                    </a:cubicBezTo>
                    <a:cubicBezTo>
                      <a:pt x="2084" y="251"/>
                      <a:pt x="1984" y="310"/>
                      <a:pt x="1925" y="385"/>
                    </a:cubicBezTo>
                    <a:lnTo>
                      <a:pt x="1925"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78;p61">
                <a:extLst>
                  <a:ext uri="{FF2B5EF4-FFF2-40B4-BE49-F238E27FC236}">
                    <a16:creationId xmlns:a16="http://schemas.microsoft.com/office/drawing/2014/main" id="{8CF47506-A343-3547-8729-867E0B2DF691}"/>
                  </a:ext>
                </a:extLst>
              </p:cNvPr>
              <p:cNvSpPr/>
              <p:nvPr/>
            </p:nvSpPr>
            <p:spPr>
              <a:xfrm>
                <a:off x="209105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79;p61">
                <a:extLst>
                  <a:ext uri="{FF2B5EF4-FFF2-40B4-BE49-F238E27FC236}">
                    <a16:creationId xmlns:a16="http://schemas.microsoft.com/office/drawing/2014/main" id="{22FE9041-A278-474F-97E8-E2F41A4A2B3A}"/>
                  </a:ext>
                </a:extLst>
              </p:cNvPr>
              <p:cNvSpPr/>
              <p:nvPr/>
            </p:nvSpPr>
            <p:spPr>
              <a:xfrm>
                <a:off x="210800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80;p61">
                <a:extLst>
                  <a:ext uri="{FF2B5EF4-FFF2-40B4-BE49-F238E27FC236}">
                    <a16:creationId xmlns:a16="http://schemas.microsoft.com/office/drawing/2014/main" id="{D0B71C30-9C8A-1640-89C5-E05150EF7C32}"/>
                  </a:ext>
                </a:extLst>
              </p:cNvPr>
              <p:cNvSpPr/>
              <p:nvPr/>
            </p:nvSpPr>
            <p:spPr>
              <a:xfrm>
                <a:off x="2084975" y="4556250"/>
                <a:ext cx="32250" cy="18850"/>
              </a:xfrm>
              <a:custGeom>
                <a:avLst/>
                <a:gdLst/>
                <a:ahLst/>
                <a:cxnLst/>
                <a:rect l="l" t="t" r="r" b="b"/>
                <a:pathLst>
                  <a:path w="1290" h="754" extrusionOk="0">
                    <a:moveTo>
                      <a:pt x="1289" y="0"/>
                    </a:moveTo>
                    <a:lnTo>
                      <a:pt x="1" y="260"/>
                    </a:lnTo>
                    <a:lnTo>
                      <a:pt x="1" y="753"/>
                    </a:lnTo>
                    <a:lnTo>
                      <a:pt x="1289" y="753"/>
                    </a:lnTo>
                    <a:lnTo>
                      <a:pt x="1289"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81;p61">
                <a:extLst>
                  <a:ext uri="{FF2B5EF4-FFF2-40B4-BE49-F238E27FC236}">
                    <a16:creationId xmlns:a16="http://schemas.microsoft.com/office/drawing/2014/main" id="{80692507-416D-0647-90EB-6DEAF8676B15}"/>
                  </a:ext>
                </a:extLst>
              </p:cNvPr>
              <p:cNvSpPr/>
              <p:nvPr/>
            </p:nvSpPr>
            <p:spPr>
              <a:xfrm>
                <a:off x="2091050" y="4560425"/>
                <a:ext cx="5875" cy="14675"/>
              </a:xfrm>
              <a:custGeom>
                <a:avLst/>
                <a:gdLst/>
                <a:ahLst/>
                <a:cxnLst/>
                <a:rect l="l" t="t" r="r" b="b"/>
                <a:pathLst>
                  <a:path w="235" h="587" extrusionOk="0">
                    <a:moveTo>
                      <a:pt x="235" y="1"/>
                    </a:moveTo>
                    <a:lnTo>
                      <a:pt x="0" y="42"/>
                    </a:lnTo>
                    <a:lnTo>
                      <a:pt x="0" y="586"/>
                    </a:lnTo>
                    <a:lnTo>
                      <a:pt x="235" y="586"/>
                    </a:lnTo>
                    <a:lnTo>
                      <a:pt x="23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82;p61">
                <a:extLst>
                  <a:ext uri="{FF2B5EF4-FFF2-40B4-BE49-F238E27FC236}">
                    <a16:creationId xmlns:a16="http://schemas.microsoft.com/office/drawing/2014/main" id="{63E9DB57-36CA-9A40-B1C9-D2645053CC00}"/>
                  </a:ext>
                </a:extLst>
              </p:cNvPr>
              <p:cNvSpPr/>
              <p:nvPr/>
            </p:nvSpPr>
            <p:spPr>
              <a:xfrm>
                <a:off x="2064475" y="4574875"/>
                <a:ext cx="73050" cy="10050"/>
              </a:xfrm>
              <a:custGeom>
                <a:avLst/>
                <a:gdLst/>
                <a:ahLst/>
                <a:cxnLst/>
                <a:rect l="l" t="t" r="r" b="b"/>
                <a:pathLst>
                  <a:path w="2922" h="402" extrusionOk="0">
                    <a:moveTo>
                      <a:pt x="0" y="0"/>
                    </a:moveTo>
                    <a:lnTo>
                      <a:pt x="0" y="402"/>
                    </a:lnTo>
                    <a:lnTo>
                      <a:pt x="2921" y="402"/>
                    </a:lnTo>
                    <a:lnTo>
                      <a:pt x="2921"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83;p61">
                <a:extLst>
                  <a:ext uri="{FF2B5EF4-FFF2-40B4-BE49-F238E27FC236}">
                    <a16:creationId xmlns:a16="http://schemas.microsoft.com/office/drawing/2014/main" id="{BAC4FAE3-D7DE-934C-93A3-1B0236C4C627}"/>
                  </a:ext>
                </a:extLst>
              </p:cNvPr>
              <p:cNvSpPr/>
              <p:nvPr/>
            </p:nvSpPr>
            <p:spPr>
              <a:xfrm>
                <a:off x="2070550" y="4574875"/>
                <a:ext cx="5875" cy="10050"/>
              </a:xfrm>
              <a:custGeom>
                <a:avLst/>
                <a:gdLst/>
                <a:ahLst/>
                <a:cxnLst/>
                <a:rect l="l" t="t" r="r" b="b"/>
                <a:pathLst>
                  <a:path w="235" h="402" extrusionOk="0">
                    <a:moveTo>
                      <a:pt x="0" y="0"/>
                    </a:moveTo>
                    <a:lnTo>
                      <a:pt x="0" y="402"/>
                    </a:lnTo>
                    <a:lnTo>
                      <a:pt x="234" y="402"/>
                    </a:lnTo>
                    <a:lnTo>
                      <a:pt x="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84;p61">
                <a:extLst>
                  <a:ext uri="{FF2B5EF4-FFF2-40B4-BE49-F238E27FC236}">
                    <a16:creationId xmlns:a16="http://schemas.microsoft.com/office/drawing/2014/main" id="{2057C877-7CA6-214B-A52C-5F54762B27C4}"/>
                  </a:ext>
                </a:extLst>
              </p:cNvPr>
              <p:cNvSpPr/>
              <p:nvPr/>
            </p:nvSpPr>
            <p:spPr>
              <a:xfrm>
                <a:off x="2129550" y="4574875"/>
                <a:ext cx="5875" cy="10050"/>
              </a:xfrm>
              <a:custGeom>
                <a:avLst/>
                <a:gdLst/>
                <a:ahLst/>
                <a:cxnLst/>
                <a:rect l="l" t="t" r="r" b="b"/>
                <a:pathLst>
                  <a:path w="235" h="402" extrusionOk="0">
                    <a:moveTo>
                      <a:pt x="0" y="0"/>
                    </a:moveTo>
                    <a:lnTo>
                      <a:pt x="0" y="402"/>
                    </a:lnTo>
                    <a:lnTo>
                      <a:pt x="235" y="402"/>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85;p61">
                <a:extLst>
                  <a:ext uri="{FF2B5EF4-FFF2-40B4-BE49-F238E27FC236}">
                    <a16:creationId xmlns:a16="http://schemas.microsoft.com/office/drawing/2014/main" id="{6F870505-61A1-C14D-90F5-A794EDC0C4C2}"/>
                  </a:ext>
                </a:extLst>
              </p:cNvPr>
              <p:cNvSpPr/>
              <p:nvPr/>
            </p:nvSpPr>
            <p:spPr>
              <a:xfrm>
                <a:off x="2042925" y="4584900"/>
                <a:ext cx="116150" cy="10075"/>
              </a:xfrm>
              <a:custGeom>
                <a:avLst/>
                <a:gdLst/>
                <a:ahLst/>
                <a:cxnLst/>
                <a:rect l="l" t="t" r="r" b="b"/>
                <a:pathLst>
                  <a:path w="4646" h="403" extrusionOk="0">
                    <a:moveTo>
                      <a:pt x="0" y="1"/>
                    </a:moveTo>
                    <a:lnTo>
                      <a:pt x="0" y="402"/>
                    </a:lnTo>
                    <a:lnTo>
                      <a:pt x="4645" y="402"/>
                    </a:lnTo>
                    <a:lnTo>
                      <a:pt x="464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86;p61">
                <a:extLst>
                  <a:ext uri="{FF2B5EF4-FFF2-40B4-BE49-F238E27FC236}">
                    <a16:creationId xmlns:a16="http://schemas.microsoft.com/office/drawing/2014/main" id="{105593F5-A37B-1941-AEE8-BE3F1B6B306B}"/>
                  </a:ext>
                </a:extLst>
              </p:cNvPr>
              <p:cNvSpPr/>
              <p:nvPr/>
            </p:nvSpPr>
            <p:spPr>
              <a:xfrm>
                <a:off x="2049000" y="4584900"/>
                <a:ext cx="5875" cy="10075"/>
              </a:xfrm>
              <a:custGeom>
                <a:avLst/>
                <a:gdLst/>
                <a:ahLst/>
                <a:cxnLst/>
                <a:rect l="l" t="t" r="r" b="b"/>
                <a:pathLst>
                  <a:path w="235" h="403" extrusionOk="0">
                    <a:moveTo>
                      <a:pt x="0" y="1"/>
                    </a:moveTo>
                    <a:lnTo>
                      <a:pt x="0" y="402"/>
                    </a:lnTo>
                    <a:lnTo>
                      <a:pt x="234" y="402"/>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87;p61">
                <a:extLst>
                  <a:ext uri="{FF2B5EF4-FFF2-40B4-BE49-F238E27FC236}">
                    <a16:creationId xmlns:a16="http://schemas.microsoft.com/office/drawing/2014/main" id="{EF82ACD4-500E-5B44-8458-F32519EB7A28}"/>
                  </a:ext>
                </a:extLst>
              </p:cNvPr>
              <p:cNvSpPr/>
              <p:nvPr/>
            </p:nvSpPr>
            <p:spPr>
              <a:xfrm>
                <a:off x="2076400" y="4243850"/>
                <a:ext cx="49400" cy="49400"/>
              </a:xfrm>
              <a:custGeom>
                <a:avLst/>
                <a:gdLst/>
                <a:ahLst/>
                <a:cxnLst/>
                <a:rect l="l" t="t" r="r" b="b"/>
                <a:pathLst>
                  <a:path w="1976" h="1976" extrusionOk="0">
                    <a:moveTo>
                      <a:pt x="988" y="1"/>
                    </a:moveTo>
                    <a:cubicBezTo>
                      <a:pt x="444" y="1"/>
                      <a:pt x="0" y="444"/>
                      <a:pt x="0" y="988"/>
                    </a:cubicBezTo>
                    <a:cubicBezTo>
                      <a:pt x="0" y="1532"/>
                      <a:pt x="444" y="1976"/>
                      <a:pt x="988" y="1976"/>
                    </a:cubicBezTo>
                    <a:cubicBezTo>
                      <a:pt x="1532" y="1976"/>
                      <a:pt x="1976" y="1532"/>
                      <a:pt x="1976" y="988"/>
                    </a:cubicBezTo>
                    <a:cubicBezTo>
                      <a:pt x="1976"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88;p61">
                <a:extLst>
                  <a:ext uri="{FF2B5EF4-FFF2-40B4-BE49-F238E27FC236}">
                    <a16:creationId xmlns:a16="http://schemas.microsoft.com/office/drawing/2014/main" id="{537751DF-A113-474F-A51D-14988031A575}"/>
                  </a:ext>
                </a:extLst>
              </p:cNvPr>
              <p:cNvSpPr/>
              <p:nvPr/>
            </p:nvSpPr>
            <p:spPr>
              <a:xfrm>
                <a:off x="2081625" y="4253000"/>
                <a:ext cx="15925" cy="15350"/>
              </a:xfrm>
              <a:custGeom>
                <a:avLst/>
                <a:gdLst/>
                <a:ahLst/>
                <a:cxnLst/>
                <a:rect l="l" t="t" r="r" b="b"/>
                <a:pathLst>
                  <a:path w="637" h="614" extrusionOk="0">
                    <a:moveTo>
                      <a:pt x="438" y="0"/>
                    </a:moveTo>
                    <a:cubicBezTo>
                      <a:pt x="344" y="0"/>
                      <a:pt x="231" y="65"/>
                      <a:pt x="143" y="170"/>
                    </a:cubicBezTo>
                    <a:cubicBezTo>
                      <a:pt x="26" y="321"/>
                      <a:pt x="1" y="505"/>
                      <a:pt x="101" y="581"/>
                    </a:cubicBezTo>
                    <a:cubicBezTo>
                      <a:pt x="128" y="603"/>
                      <a:pt x="163" y="613"/>
                      <a:pt x="201" y="613"/>
                    </a:cubicBezTo>
                    <a:cubicBezTo>
                      <a:pt x="292" y="613"/>
                      <a:pt x="406" y="553"/>
                      <a:pt x="494" y="447"/>
                    </a:cubicBezTo>
                    <a:cubicBezTo>
                      <a:pt x="612" y="296"/>
                      <a:pt x="637" y="112"/>
                      <a:pt x="545" y="37"/>
                    </a:cubicBezTo>
                    <a:cubicBezTo>
                      <a:pt x="515" y="12"/>
                      <a:pt x="478" y="0"/>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89;p61">
                <a:extLst>
                  <a:ext uri="{FF2B5EF4-FFF2-40B4-BE49-F238E27FC236}">
                    <a16:creationId xmlns:a16="http://schemas.microsoft.com/office/drawing/2014/main" id="{906B7ADA-3A16-5747-B583-8295FB30FAB8}"/>
                  </a:ext>
                </a:extLst>
              </p:cNvPr>
              <p:cNvSpPr/>
              <p:nvPr/>
            </p:nvSpPr>
            <p:spPr>
              <a:xfrm>
                <a:off x="2124100" y="4335300"/>
                <a:ext cx="369325" cy="122625"/>
              </a:xfrm>
              <a:custGeom>
                <a:avLst/>
                <a:gdLst/>
                <a:ahLst/>
                <a:cxnLst/>
                <a:rect l="l" t="t" r="r" b="b"/>
                <a:pathLst>
                  <a:path w="14773" h="4905" extrusionOk="0">
                    <a:moveTo>
                      <a:pt x="13986" y="0"/>
                    </a:moveTo>
                    <a:cubicBezTo>
                      <a:pt x="13283" y="2344"/>
                      <a:pt x="10588" y="4101"/>
                      <a:pt x="7382" y="4101"/>
                    </a:cubicBezTo>
                    <a:cubicBezTo>
                      <a:pt x="4185" y="4101"/>
                      <a:pt x="1499" y="2360"/>
                      <a:pt x="787" y="17"/>
                    </a:cubicBezTo>
                    <a:lnTo>
                      <a:pt x="1" y="193"/>
                    </a:lnTo>
                    <a:cubicBezTo>
                      <a:pt x="796" y="2888"/>
                      <a:pt x="3800" y="4905"/>
                      <a:pt x="7382" y="4905"/>
                    </a:cubicBezTo>
                    <a:cubicBezTo>
                      <a:pt x="10973" y="4905"/>
                      <a:pt x="13986" y="2879"/>
                      <a:pt x="14772" y="176"/>
                    </a:cubicBezTo>
                    <a:lnTo>
                      <a:pt x="13986"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90;p61">
                <a:extLst>
                  <a:ext uri="{FF2B5EF4-FFF2-40B4-BE49-F238E27FC236}">
                    <a16:creationId xmlns:a16="http://schemas.microsoft.com/office/drawing/2014/main" id="{FE5212FB-B473-BB4B-9BEB-9D06C7639AE5}"/>
                  </a:ext>
                </a:extLst>
              </p:cNvPr>
              <p:cNvSpPr/>
              <p:nvPr/>
            </p:nvSpPr>
            <p:spPr>
              <a:xfrm>
                <a:off x="2455950" y="4331100"/>
                <a:ext cx="42500" cy="40625"/>
              </a:xfrm>
              <a:custGeom>
                <a:avLst/>
                <a:gdLst/>
                <a:ahLst/>
                <a:cxnLst/>
                <a:rect l="l" t="t" r="r" b="b"/>
                <a:pathLst>
                  <a:path w="1700" h="1625" extrusionOk="0">
                    <a:moveTo>
                      <a:pt x="595" y="1"/>
                    </a:moveTo>
                    <a:lnTo>
                      <a:pt x="553" y="143"/>
                    </a:lnTo>
                    <a:cubicBezTo>
                      <a:pt x="436" y="553"/>
                      <a:pt x="243" y="938"/>
                      <a:pt x="0" y="1306"/>
                    </a:cubicBezTo>
                    <a:lnTo>
                      <a:pt x="1122" y="1624"/>
                    </a:lnTo>
                    <a:cubicBezTo>
                      <a:pt x="1348" y="1239"/>
                      <a:pt x="1532" y="829"/>
                      <a:pt x="1649" y="411"/>
                    </a:cubicBezTo>
                    <a:lnTo>
                      <a:pt x="1699" y="244"/>
                    </a:lnTo>
                    <a:lnTo>
                      <a:pt x="59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91;p61">
                <a:extLst>
                  <a:ext uri="{FF2B5EF4-FFF2-40B4-BE49-F238E27FC236}">
                    <a16:creationId xmlns:a16="http://schemas.microsoft.com/office/drawing/2014/main" id="{F5D22F6E-9A32-2444-82AA-E62C080BCCF5}"/>
                  </a:ext>
                </a:extLst>
              </p:cNvPr>
              <p:cNvSpPr/>
              <p:nvPr/>
            </p:nvSpPr>
            <p:spPr>
              <a:xfrm>
                <a:off x="2122850" y="4320750"/>
                <a:ext cx="15100" cy="17375"/>
              </a:xfrm>
              <a:custGeom>
                <a:avLst/>
                <a:gdLst/>
                <a:ahLst/>
                <a:cxnLst/>
                <a:rect l="l" t="t" r="r" b="b"/>
                <a:pathLst>
                  <a:path w="604" h="695" extrusionOk="0">
                    <a:moveTo>
                      <a:pt x="109" y="1"/>
                    </a:moveTo>
                    <a:cubicBezTo>
                      <a:pt x="89" y="1"/>
                      <a:pt x="68" y="8"/>
                      <a:pt x="51" y="21"/>
                    </a:cubicBezTo>
                    <a:cubicBezTo>
                      <a:pt x="9" y="55"/>
                      <a:pt x="0" y="114"/>
                      <a:pt x="34" y="164"/>
                    </a:cubicBezTo>
                    <a:lnTo>
                      <a:pt x="411" y="658"/>
                    </a:lnTo>
                    <a:cubicBezTo>
                      <a:pt x="430" y="682"/>
                      <a:pt x="458" y="695"/>
                      <a:pt x="488" y="695"/>
                    </a:cubicBezTo>
                    <a:cubicBezTo>
                      <a:pt x="509" y="695"/>
                      <a:pt x="532" y="688"/>
                      <a:pt x="553" y="674"/>
                    </a:cubicBezTo>
                    <a:cubicBezTo>
                      <a:pt x="595" y="641"/>
                      <a:pt x="603" y="582"/>
                      <a:pt x="570" y="540"/>
                    </a:cubicBezTo>
                    <a:lnTo>
                      <a:pt x="185" y="38"/>
                    </a:lnTo>
                    <a:cubicBezTo>
                      <a:pt x="165" y="14"/>
                      <a:pt x="137"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92;p61">
                <a:extLst>
                  <a:ext uri="{FF2B5EF4-FFF2-40B4-BE49-F238E27FC236}">
                    <a16:creationId xmlns:a16="http://schemas.microsoft.com/office/drawing/2014/main" id="{15028B30-A8FC-EF45-A945-0A84256860D6}"/>
                  </a:ext>
                </a:extLst>
              </p:cNvPr>
              <p:cNvSpPr/>
              <p:nvPr/>
            </p:nvSpPr>
            <p:spPr>
              <a:xfrm>
                <a:off x="2478550" y="4320750"/>
                <a:ext cx="15075" cy="17375"/>
              </a:xfrm>
              <a:custGeom>
                <a:avLst/>
                <a:gdLst/>
                <a:ahLst/>
                <a:cxnLst/>
                <a:rect l="l" t="t" r="r" b="b"/>
                <a:pathLst>
                  <a:path w="603" h="695" extrusionOk="0">
                    <a:moveTo>
                      <a:pt x="494" y="1"/>
                    </a:moveTo>
                    <a:cubicBezTo>
                      <a:pt x="466" y="1"/>
                      <a:pt x="438" y="14"/>
                      <a:pt x="419" y="38"/>
                    </a:cubicBezTo>
                    <a:lnTo>
                      <a:pt x="34" y="540"/>
                    </a:lnTo>
                    <a:cubicBezTo>
                      <a:pt x="0" y="582"/>
                      <a:pt x="9" y="641"/>
                      <a:pt x="50" y="674"/>
                    </a:cubicBezTo>
                    <a:cubicBezTo>
                      <a:pt x="68" y="688"/>
                      <a:pt x="90" y="695"/>
                      <a:pt x="112" y="695"/>
                    </a:cubicBezTo>
                    <a:cubicBezTo>
                      <a:pt x="142" y="695"/>
                      <a:pt x="173" y="682"/>
                      <a:pt x="193" y="658"/>
                    </a:cubicBezTo>
                    <a:lnTo>
                      <a:pt x="569" y="164"/>
                    </a:lnTo>
                    <a:cubicBezTo>
                      <a:pt x="603" y="114"/>
                      <a:pt x="594" y="55"/>
                      <a:pt x="553" y="21"/>
                    </a:cubicBezTo>
                    <a:cubicBezTo>
                      <a:pt x="535" y="8"/>
                      <a:pt x="515" y="1"/>
                      <a:pt x="49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93;p61">
                <a:extLst>
                  <a:ext uri="{FF2B5EF4-FFF2-40B4-BE49-F238E27FC236}">
                    <a16:creationId xmlns:a16="http://schemas.microsoft.com/office/drawing/2014/main" id="{714E85B2-7DD0-FA46-AE58-4647AC7277E9}"/>
                  </a:ext>
                </a:extLst>
              </p:cNvPr>
              <p:cNvSpPr/>
              <p:nvPr/>
            </p:nvSpPr>
            <p:spPr>
              <a:xfrm>
                <a:off x="2119075" y="4331100"/>
                <a:ext cx="42100" cy="40425"/>
              </a:xfrm>
              <a:custGeom>
                <a:avLst/>
                <a:gdLst/>
                <a:ahLst/>
                <a:cxnLst/>
                <a:rect l="l" t="t" r="r" b="b"/>
                <a:pathLst>
                  <a:path w="1684" h="1617" extrusionOk="0">
                    <a:moveTo>
                      <a:pt x="1097" y="1"/>
                    </a:moveTo>
                    <a:lnTo>
                      <a:pt x="1" y="244"/>
                    </a:lnTo>
                    <a:lnTo>
                      <a:pt x="51" y="411"/>
                    </a:lnTo>
                    <a:cubicBezTo>
                      <a:pt x="168" y="829"/>
                      <a:pt x="352" y="1231"/>
                      <a:pt x="570" y="1616"/>
                    </a:cubicBezTo>
                    <a:lnTo>
                      <a:pt x="1683" y="1298"/>
                    </a:lnTo>
                    <a:cubicBezTo>
                      <a:pt x="1449" y="938"/>
                      <a:pt x="1265" y="553"/>
                      <a:pt x="1139" y="143"/>
                    </a:cubicBezTo>
                    <a:lnTo>
                      <a:pt x="109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194;p61">
              <a:extLst>
                <a:ext uri="{FF2B5EF4-FFF2-40B4-BE49-F238E27FC236}">
                  <a16:creationId xmlns:a16="http://schemas.microsoft.com/office/drawing/2014/main" id="{82B40059-4F2B-AF49-A2F3-A6CAE4319D6A}"/>
                </a:ext>
              </a:extLst>
            </p:cNvPr>
            <p:cNvGrpSpPr/>
            <p:nvPr/>
          </p:nvGrpSpPr>
          <p:grpSpPr>
            <a:xfrm>
              <a:off x="6690940" y="3793744"/>
              <a:ext cx="2533291" cy="692489"/>
              <a:chOff x="4961900" y="4282350"/>
              <a:chExt cx="1284500" cy="351125"/>
            </a:xfrm>
          </p:grpSpPr>
          <p:sp>
            <p:nvSpPr>
              <p:cNvPr id="43" name="Google Shape;1195;p61">
                <a:extLst>
                  <a:ext uri="{FF2B5EF4-FFF2-40B4-BE49-F238E27FC236}">
                    <a16:creationId xmlns:a16="http://schemas.microsoft.com/office/drawing/2014/main" id="{69D1C05C-7D67-BD4F-BC45-A65C56BB52A2}"/>
                  </a:ext>
                </a:extLst>
              </p:cNvPr>
              <p:cNvSpPr/>
              <p:nvPr/>
            </p:nvSpPr>
            <p:spPr>
              <a:xfrm>
                <a:off x="5839000" y="4323775"/>
                <a:ext cx="19925" cy="20125"/>
              </a:xfrm>
              <a:custGeom>
                <a:avLst/>
                <a:gdLst/>
                <a:ahLst/>
                <a:cxnLst/>
                <a:rect l="l" t="t" r="r" b="b"/>
                <a:pathLst>
                  <a:path w="797" h="805" extrusionOk="0">
                    <a:moveTo>
                      <a:pt x="1" y="1"/>
                    </a:moveTo>
                    <a:lnTo>
                      <a:pt x="1" y="804"/>
                    </a:lnTo>
                    <a:lnTo>
                      <a:pt x="796" y="804"/>
                    </a:lnTo>
                    <a:lnTo>
                      <a:pt x="79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6;p61">
                <a:extLst>
                  <a:ext uri="{FF2B5EF4-FFF2-40B4-BE49-F238E27FC236}">
                    <a16:creationId xmlns:a16="http://schemas.microsoft.com/office/drawing/2014/main" id="{4E82931A-F93C-7845-AE2E-5E6D153B790F}"/>
                  </a:ext>
                </a:extLst>
              </p:cNvPr>
              <p:cNvSpPr/>
              <p:nvPr/>
            </p:nvSpPr>
            <p:spPr>
              <a:xfrm>
                <a:off x="5817050" y="4343025"/>
                <a:ext cx="63825" cy="270350"/>
              </a:xfrm>
              <a:custGeom>
                <a:avLst/>
                <a:gdLst/>
                <a:ahLst/>
                <a:cxnLst/>
                <a:rect l="l" t="t" r="r" b="b"/>
                <a:pathLst>
                  <a:path w="2553" h="10814" extrusionOk="0">
                    <a:moveTo>
                      <a:pt x="360" y="419"/>
                    </a:moveTo>
                    <a:cubicBezTo>
                      <a:pt x="469" y="419"/>
                      <a:pt x="553" y="503"/>
                      <a:pt x="553" y="612"/>
                    </a:cubicBezTo>
                    <a:cubicBezTo>
                      <a:pt x="553" y="721"/>
                      <a:pt x="469" y="813"/>
                      <a:pt x="360" y="813"/>
                    </a:cubicBezTo>
                    <a:cubicBezTo>
                      <a:pt x="251" y="813"/>
                      <a:pt x="159" y="721"/>
                      <a:pt x="159" y="612"/>
                    </a:cubicBezTo>
                    <a:cubicBezTo>
                      <a:pt x="159" y="503"/>
                      <a:pt x="251" y="419"/>
                      <a:pt x="360" y="419"/>
                    </a:cubicBezTo>
                    <a:close/>
                    <a:moveTo>
                      <a:pt x="2193" y="419"/>
                    </a:moveTo>
                    <a:cubicBezTo>
                      <a:pt x="2302" y="419"/>
                      <a:pt x="2394" y="503"/>
                      <a:pt x="2394" y="612"/>
                    </a:cubicBezTo>
                    <a:cubicBezTo>
                      <a:pt x="2394" y="721"/>
                      <a:pt x="2302" y="813"/>
                      <a:pt x="2193" y="813"/>
                    </a:cubicBezTo>
                    <a:cubicBezTo>
                      <a:pt x="2084" y="813"/>
                      <a:pt x="2000" y="721"/>
                      <a:pt x="2000" y="612"/>
                    </a:cubicBezTo>
                    <a:cubicBezTo>
                      <a:pt x="2000" y="503"/>
                      <a:pt x="2084" y="419"/>
                      <a:pt x="2193" y="419"/>
                    </a:cubicBezTo>
                    <a:close/>
                    <a:moveTo>
                      <a:pt x="636" y="1"/>
                    </a:moveTo>
                    <a:lnTo>
                      <a:pt x="636" y="394"/>
                    </a:lnTo>
                    <a:cubicBezTo>
                      <a:pt x="569" y="311"/>
                      <a:pt x="469" y="260"/>
                      <a:pt x="360" y="260"/>
                    </a:cubicBezTo>
                    <a:cubicBezTo>
                      <a:pt x="159" y="260"/>
                      <a:pt x="0" y="419"/>
                      <a:pt x="0" y="612"/>
                    </a:cubicBezTo>
                    <a:cubicBezTo>
                      <a:pt x="0" y="813"/>
                      <a:pt x="159" y="972"/>
                      <a:pt x="360" y="972"/>
                    </a:cubicBezTo>
                    <a:cubicBezTo>
                      <a:pt x="469" y="972"/>
                      <a:pt x="569" y="922"/>
                      <a:pt x="636" y="838"/>
                    </a:cubicBezTo>
                    <a:lnTo>
                      <a:pt x="636" y="10814"/>
                    </a:lnTo>
                    <a:lnTo>
                      <a:pt x="1917" y="10814"/>
                    </a:lnTo>
                    <a:lnTo>
                      <a:pt x="1917" y="838"/>
                    </a:lnTo>
                    <a:cubicBezTo>
                      <a:pt x="1984" y="922"/>
                      <a:pt x="2084" y="972"/>
                      <a:pt x="2193" y="972"/>
                    </a:cubicBezTo>
                    <a:cubicBezTo>
                      <a:pt x="2394" y="972"/>
                      <a:pt x="2553" y="813"/>
                      <a:pt x="2553" y="612"/>
                    </a:cubicBezTo>
                    <a:cubicBezTo>
                      <a:pt x="2553" y="419"/>
                      <a:pt x="2394" y="260"/>
                      <a:pt x="2193" y="260"/>
                    </a:cubicBezTo>
                    <a:cubicBezTo>
                      <a:pt x="2084" y="260"/>
                      <a:pt x="1984" y="311"/>
                      <a:pt x="1917" y="394"/>
                    </a:cubicBezTo>
                    <a:lnTo>
                      <a:pt x="191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7;p61">
                <a:extLst>
                  <a:ext uri="{FF2B5EF4-FFF2-40B4-BE49-F238E27FC236}">
                    <a16:creationId xmlns:a16="http://schemas.microsoft.com/office/drawing/2014/main" id="{BBF73046-DE5A-AC4F-9D4B-6E498013654A}"/>
                  </a:ext>
                </a:extLst>
              </p:cNvPr>
              <p:cNvSpPr/>
              <p:nvPr/>
            </p:nvSpPr>
            <p:spPr>
              <a:xfrm>
                <a:off x="5853025"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98;p61">
                <a:extLst>
                  <a:ext uri="{FF2B5EF4-FFF2-40B4-BE49-F238E27FC236}">
                    <a16:creationId xmlns:a16="http://schemas.microsoft.com/office/drawing/2014/main" id="{D72FF113-D3D2-EE40-90DF-5794BBC8C2CE}"/>
                  </a:ext>
                </a:extLst>
              </p:cNvPr>
              <p:cNvSpPr/>
              <p:nvPr/>
            </p:nvSpPr>
            <p:spPr>
              <a:xfrm>
                <a:off x="5836075"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9;p61">
                <a:extLst>
                  <a:ext uri="{FF2B5EF4-FFF2-40B4-BE49-F238E27FC236}">
                    <a16:creationId xmlns:a16="http://schemas.microsoft.com/office/drawing/2014/main" id="{359F7B42-5FD5-F141-BCF3-68F983F23027}"/>
                  </a:ext>
                </a:extLst>
              </p:cNvPr>
              <p:cNvSpPr/>
              <p:nvPr/>
            </p:nvSpPr>
            <p:spPr>
              <a:xfrm>
                <a:off x="5832950" y="4594525"/>
                <a:ext cx="32025" cy="18850"/>
              </a:xfrm>
              <a:custGeom>
                <a:avLst/>
                <a:gdLst/>
                <a:ahLst/>
                <a:cxnLst/>
                <a:rect l="l" t="t" r="r" b="b"/>
                <a:pathLst>
                  <a:path w="1281" h="754" extrusionOk="0">
                    <a:moveTo>
                      <a:pt x="0" y="1"/>
                    </a:moveTo>
                    <a:lnTo>
                      <a:pt x="0" y="754"/>
                    </a:lnTo>
                    <a:lnTo>
                      <a:pt x="1281" y="754"/>
                    </a:lnTo>
                    <a:lnTo>
                      <a:pt x="1281" y="269"/>
                    </a:lnTo>
                    <a:lnTo>
                      <a:pt x="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00;p61">
                <a:extLst>
                  <a:ext uri="{FF2B5EF4-FFF2-40B4-BE49-F238E27FC236}">
                    <a16:creationId xmlns:a16="http://schemas.microsoft.com/office/drawing/2014/main" id="{1815CEFA-E9A6-2743-A236-359D8F42A57B}"/>
                  </a:ext>
                </a:extLst>
              </p:cNvPr>
              <p:cNvSpPr/>
              <p:nvPr/>
            </p:nvSpPr>
            <p:spPr>
              <a:xfrm>
                <a:off x="5853025" y="4598725"/>
                <a:ext cx="5900" cy="14650"/>
              </a:xfrm>
              <a:custGeom>
                <a:avLst/>
                <a:gdLst/>
                <a:ahLst/>
                <a:cxnLst/>
                <a:rect l="l" t="t" r="r" b="b"/>
                <a:pathLst>
                  <a:path w="236" h="586" extrusionOk="0">
                    <a:moveTo>
                      <a:pt x="1" y="0"/>
                    </a:moveTo>
                    <a:lnTo>
                      <a:pt x="1" y="586"/>
                    </a:lnTo>
                    <a:lnTo>
                      <a:pt x="235" y="586"/>
                    </a:lnTo>
                    <a:lnTo>
                      <a:pt x="235" y="50"/>
                    </a:lnTo>
                    <a:lnTo>
                      <a:pt x="1"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01;p61">
                <a:extLst>
                  <a:ext uri="{FF2B5EF4-FFF2-40B4-BE49-F238E27FC236}">
                    <a16:creationId xmlns:a16="http://schemas.microsoft.com/office/drawing/2014/main" id="{6FED9778-7948-1D42-AE61-69537B09F6DC}"/>
                  </a:ext>
                </a:extLst>
              </p:cNvPr>
              <p:cNvSpPr/>
              <p:nvPr/>
            </p:nvSpPr>
            <p:spPr>
              <a:xfrm>
                <a:off x="5812450" y="4613350"/>
                <a:ext cx="73025" cy="10075"/>
              </a:xfrm>
              <a:custGeom>
                <a:avLst/>
                <a:gdLst/>
                <a:ahLst/>
                <a:cxnLst/>
                <a:rect l="l" t="t" r="r" b="b"/>
                <a:pathLst>
                  <a:path w="2921" h="403" extrusionOk="0">
                    <a:moveTo>
                      <a:pt x="0" y="1"/>
                    </a:moveTo>
                    <a:lnTo>
                      <a:pt x="0" y="403"/>
                    </a:lnTo>
                    <a:lnTo>
                      <a:pt x="2921" y="403"/>
                    </a:lnTo>
                    <a:lnTo>
                      <a:pt x="2921"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02;p61">
                <a:extLst>
                  <a:ext uri="{FF2B5EF4-FFF2-40B4-BE49-F238E27FC236}">
                    <a16:creationId xmlns:a16="http://schemas.microsoft.com/office/drawing/2014/main" id="{045BD153-C0FF-BD48-B69D-1FBDFC6E8C5A}"/>
                  </a:ext>
                </a:extLst>
              </p:cNvPr>
              <p:cNvSpPr/>
              <p:nvPr/>
            </p:nvSpPr>
            <p:spPr>
              <a:xfrm>
                <a:off x="5873750" y="4613350"/>
                <a:ext cx="5675" cy="10075"/>
              </a:xfrm>
              <a:custGeom>
                <a:avLst/>
                <a:gdLst/>
                <a:ahLst/>
                <a:cxnLst/>
                <a:rect l="l" t="t" r="r" b="b"/>
                <a:pathLst>
                  <a:path w="227" h="403" extrusionOk="0">
                    <a:moveTo>
                      <a:pt x="0" y="1"/>
                    </a:moveTo>
                    <a:lnTo>
                      <a:pt x="0" y="403"/>
                    </a:lnTo>
                    <a:lnTo>
                      <a:pt x="226" y="403"/>
                    </a:lnTo>
                    <a:lnTo>
                      <a:pt x="2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03;p61">
                <a:extLst>
                  <a:ext uri="{FF2B5EF4-FFF2-40B4-BE49-F238E27FC236}">
                    <a16:creationId xmlns:a16="http://schemas.microsoft.com/office/drawing/2014/main" id="{491A4ABF-53D9-0143-8567-41B023B592AD}"/>
                  </a:ext>
                </a:extLst>
              </p:cNvPr>
              <p:cNvSpPr/>
              <p:nvPr/>
            </p:nvSpPr>
            <p:spPr>
              <a:xfrm>
                <a:off x="5814525" y="4613350"/>
                <a:ext cx="5900" cy="10075"/>
              </a:xfrm>
              <a:custGeom>
                <a:avLst/>
                <a:gdLst/>
                <a:ahLst/>
                <a:cxnLst/>
                <a:rect l="l" t="t" r="r" b="b"/>
                <a:pathLst>
                  <a:path w="236" h="403" extrusionOk="0">
                    <a:moveTo>
                      <a:pt x="1" y="1"/>
                    </a:moveTo>
                    <a:lnTo>
                      <a:pt x="1" y="403"/>
                    </a:lnTo>
                    <a:lnTo>
                      <a:pt x="235" y="403"/>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04;p61">
                <a:extLst>
                  <a:ext uri="{FF2B5EF4-FFF2-40B4-BE49-F238E27FC236}">
                    <a16:creationId xmlns:a16="http://schemas.microsoft.com/office/drawing/2014/main" id="{67276A6F-04C6-9D4A-BD97-625DEB0E299A}"/>
                  </a:ext>
                </a:extLst>
              </p:cNvPr>
              <p:cNvSpPr/>
              <p:nvPr/>
            </p:nvSpPr>
            <p:spPr>
              <a:xfrm>
                <a:off x="5790900" y="4623400"/>
                <a:ext cx="116125" cy="10075"/>
              </a:xfrm>
              <a:custGeom>
                <a:avLst/>
                <a:gdLst/>
                <a:ahLst/>
                <a:cxnLst/>
                <a:rect l="l" t="t" r="r" b="b"/>
                <a:pathLst>
                  <a:path w="4645" h="403" extrusionOk="0">
                    <a:moveTo>
                      <a:pt x="0" y="1"/>
                    </a:moveTo>
                    <a:lnTo>
                      <a:pt x="0" y="402"/>
                    </a:lnTo>
                    <a:lnTo>
                      <a:pt x="4645" y="402"/>
                    </a:lnTo>
                    <a:lnTo>
                      <a:pt x="464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05;p61">
                <a:extLst>
                  <a:ext uri="{FF2B5EF4-FFF2-40B4-BE49-F238E27FC236}">
                    <a16:creationId xmlns:a16="http://schemas.microsoft.com/office/drawing/2014/main" id="{2873DF15-10A9-7845-BBEB-5A2049AB8611}"/>
                  </a:ext>
                </a:extLst>
              </p:cNvPr>
              <p:cNvSpPr/>
              <p:nvPr/>
            </p:nvSpPr>
            <p:spPr>
              <a:xfrm>
                <a:off x="5895075" y="4623400"/>
                <a:ext cx="5900" cy="10075"/>
              </a:xfrm>
              <a:custGeom>
                <a:avLst/>
                <a:gdLst/>
                <a:ahLst/>
                <a:cxnLst/>
                <a:rect l="l" t="t" r="r" b="b"/>
                <a:pathLst>
                  <a:path w="236" h="403" extrusionOk="0">
                    <a:moveTo>
                      <a:pt x="1" y="1"/>
                    </a:moveTo>
                    <a:lnTo>
                      <a:pt x="1"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06;p61">
                <a:extLst>
                  <a:ext uri="{FF2B5EF4-FFF2-40B4-BE49-F238E27FC236}">
                    <a16:creationId xmlns:a16="http://schemas.microsoft.com/office/drawing/2014/main" id="{023106E2-D60D-8940-970F-E83A09EFC42B}"/>
                  </a:ext>
                </a:extLst>
              </p:cNvPr>
              <p:cNvSpPr/>
              <p:nvPr/>
            </p:nvSpPr>
            <p:spPr>
              <a:xfrm>
                <a:off x="5824375" y="4282350"/>
                <a:ext cx="49175" cy="49400"/>
              </a:xfrm>
              <a:custGeom>
                <a:avLst/>
                <a:gdLst/>
                <a:ahLst/>
                <a:cxnLst/>
                <a:rect l="l" t="t" r="r" b="b"/>
                <a:pathLst>
                  <a:path w="1967" h="1976" extrusionOk="0">
                    <a:moveTo>
                      <a:pt x="988" y="1"/>
                    </a:moveTo>
                    <a:cubicBezTo>
                      <a:pt x="435" y="1"/>
                      <a:pt x="0" y="444"/>
                      <a:pt x="0" y="988"/>
                    </a:cubicBezTo>
                    <a:cubicBezTo>
                      <a:pt x="0" y="1532"/>
                      <a:pt x="435" y="1976"/>
                      <a:pt x="988" y="1976"/>
                    </a:cubicBezTo>
                    <a:cubicBezTo>
                      <a:pt x="1532" y="1976"/>
                      <a:pt x="1967" y="1532"/>
                      <a:pt x="1967" y="988"/>
                    </a:cubicBezTo>
                    <a:cubicBezTo>
                      <a:pt x="1967"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07;p61">
                <a:extLst>
                  <a:ext uri="{FF2B5EF4-FFF2-40B4-BE49-F238E27FC236}">
                    <a16:creationId xmlns:a16="http://schemas.microsoft.com/office/drawing/2014/main" id="{A27658E8-2744-EB47-8252-96BCDA09C658}"/>
                  </a:ext>
                </a:extLst>
              </p:cNvPr>
              <p:cNvSpPr/>
              <p:nvPr/>
            </p:nvSpPr>
            <p:spPr>
              <a:xfrm>
                <a:off x="5852200" y="4291500"/>
                <a:ext cx="15700" cy="15350"/>
              </a:xfrm>
              <a:custGeom>
                <a:avLst/>
                <a:gdLst/>
                <a:ahLst/>
                <a:cxnLst/>
                <a:rect l="l" t="t" r="r" b="b"/>
                <a:pathLst>
                  <a:path w="628" h="614" extrusionOk="0">
                    <a:moveTo>
                      <a:pt x="195" y="0"/>
                    </a:moveTo>
                    <a:cubicBezTo>
                      <a:pt x="155" y="0"/>
                      <a:pt x="120" y="12"/>
                      <a:pt x="92" y="37"/>
                    </a:cubicBezTo>
                    <a:cubicBezTo>
                      <a:pt x="0" y="112"/>
                      <a:pt x="17" y="296"/>
                      <a:pt x="142" y="447"/>
                    </a:cubicBezTo>
                    <a:cubicBezTo>
                      <a:pt x="225" y="553"/>
                      <a:pt x="341" y="613"/>
                      <a:pt x="434" y="613"/>
                    </a:cubicBezTo>
                    <a:cubicBezTo>
                      <a:pt x="474" y="613"/>
                      <a:pt x="509" y="603"/>
                      <a:pt x="536" y="581"/>
                    </a:cubicBezTo>
                    <a:cubicBezTo>
                      <a:pt x="628" y="505"/>
                      <a:pt x="611" y="321"/>
                      <a:pt x="486" y="170"/>
                    </a:cubicBezTo>
                    <a:cubicBezTo>
                      <a:pt x="403" y="65"/>
                      <a:pt x="28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08;p61">
                <a:extLst>
                  <a:ext uri="{FF2B5EF4-FFF2-40B4-BE49-F238E27FC236}">
                    <a16:creationId xmlns:a16="http://schemas.microsoft.com/office/drawing/2014/main" id="{265C3FB7-B20A-574E-A82A-8EC86E9FBB19}"/>
                  </a:ext>
                </a:extLst>
              </p:cNvPr>
              <p:cNvSpPr/>
              <p:nvPr/>
            </p:nvSpPr>
            <p:spPr>
              <a:xfrm>
                <a:off x="5456750" y="4373800"/>
                <a:ext cx="369100" cy="122425"/>
              </a:xfrm>
              <a:custGeom>
                <a:avLst/>
                <a:gdLst/>
                <a:ahLst/>
                <a:cxnLst/>
                <a:rect l="l" t="t" r="r" b="b"/>
                <a:pathLst>
                  <a:path w="14764" h="4897" extrusionOk="0">
                    <a:moveTo>
                      <a:pt x="779" y="0"/>
                    </a:moveTo>
                    <a:lnTo>
                      <a:pt x="0" y="176"/>
                    </a:lnTo>
                    <a:cubicBezTo>
                      <a:pt x="779" y="2879"/>
                      <a:pt x="3792" y="4896"/>
                      <a:pt x="7382" y="4896"/>
                    </a:cubicBezTo>
                    <a:cubicBezTo>
                      <a:pt x="10964" y="4896"/>
                      <a:pt x="13977" y="2888"/>
                      <a:pt x="14764" y="193"/>
                    </a:cubicBezTo>
                    <a:lnTo>
                      <a:pt x="13977" y="17"/>
                    </a:lnTo>
                    <a:cubicBezTo>
                      <a:pt x="13266" y="2352"/>
                      <a:pt x="10579" y="4093"/>
                      <a:pt x="7382" y="4093"/>
                    </a:cubicBezTo>
                    <a:cubicBezTo>
                      <a:pt x="4177" y="4093"/>
                      <a:pt x="1482" y="2344"/>
                      <a:pt x="779"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09;p61">
                <a:extLst>
                  <a:ext uri="{FF2B5EF4-FFF2-40B4-BE49-F238E27FC236}">
                    <a16:creationId xmlns:a16="http://schemas.microsoft.com/office/drawing/2014/main" id="{3438770F-0AB3-3C4E-BC8E-586B1B00A475}"/>
                  </a:ext>
                </a:extLst>
              </p:cNvPr>
              <p:cNvSpPr/>
              <p:nvPr/>
            </p:nvSpPr>
            <p:spPr>
              <a:xfrm>
                <a:off x="5451725" y="4369400"/>
                <a:ext cx="42300" cy="40825"/>
              </a:xfrm>
              <a:custGeom>
                <a:avLst/>
                <a:gdLst/>
                <a:ahLst/>
                <a:cxnLst/>
                <a:rect l="l" t="t" r="r" b="b"/>
                <a:pathLst>
                  <a:path w="1692" h="1633" extrusionOk="0">
                    <a:moveTo>
                      <a:pt x="1097" y="0"/>
                    </a:moveTo>
                    <a:lnTo>
                      <a:pt x="0" y="243"/>
                    </a:lnTo>
                    <a:lnTo>
                      <a:pt x="42" y="411"/>
                    </a:lnTo>
                    <a:cubicBezTo>
                      <a:pt x="168" y="829"/>
                      <a:pt x="344" y="1239"/>
                      <a:pt x="570" y="1632"/>
                    </a:cubicBezTo>
                    <a:lnTo>
                      <a:pt x="1691" y="1306"/>
                    </a:lnTo>
                    <a:cubicBezTo>
                      <a:pt x="1448" y="946"/>
                      <a:pt x="1264" y="553"/>
                      <a:pt x="1139" y="143"/>
                    </a:cubicBezTo>
                    <a:lnTo>
                      <a:pt x="109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10;p61">
                <a:extLst>
                  <a:ext uri="{FF2B5EF4-FFF2-40B4-BE49-F238E27FC236}">
                    <a16:creationId xmlns:a16="http://schemas.microsoft.com/office/drawing/2014/main" id="{8FEF692B-136A-3048-A4E7-EA85CD1F12EA}"/>
                  </a:ext>
                </a:extLst>
              </p:cNvPr>
              <p:cNvSpPr/>
              <p:nvPr/>
            </p:nvSpPr>
            <p:spPr>
              <a:xfrm>
                <a:off x="5812225" y="4359250"/>
                <a:ext cx="14875" cy="17275"/>
              </a:xfrm>
              <a:custGeom>
                <a:avLst/>
                <a:gdLst/>
                <a:ahLst/>
                <a:cxnLst/>
                <a:rect l="l" t="t" r="r" b="b"/>
                <a:pathLst>
                  <a:path w="595" h="691" extrusionOk="0">
                    <a:moveTo>
                      <a:pt x="487" y="1"/>
                    </a:moveTo>
                    <a:cubicBezTo>
                      <a:pt x="458" y="1"/>
                      <a:pt x="430" y="14"/>
                      <a:pt x="411" y="38"/>
                    </a:cubicBezTo>
                    <a:lnTo>
                      <a:pt x="34" y="532"/>
                    </a:lnTo>
                    <a:cubicBezTo>
                      <a:pt x="1" y="574"/>
                      <a:pt x="9" y="641"/>
                      <a:pt x="51" y="674"/>
                    </a:cubicBezTo>
                    <a:cubicBezTo>
                      <a:pt x="68" y="685"/>
                      <a:pt x="88" y="691"/>
                      <a:pt x="109" y="691"/>
                    </a:cubicBezTo>
                    <a:cubicBezTo>
                      <a:pt x="137" y="691"/>
                      <a:pt x="165" y="679"/>
                      <a:pt x="185" y="649"/>
                    </a:cubicBezTo>
                    <a:lnTo>
                      <a:pt x="570" y="155"/>
                    </a:lnTo>
                    <a:cubicBezTo>
                      <a:pt x="595" y="113"/>
                      <a:pt x="595" y="47"/>
                      <a:pt x="545" y="21"/>
                    </a:cubicBezTo>
                    <a:cubicBezTo>
                      <a:pt x="527" y="7"/>
                      <a:pt x="507" y="1"/>
                      <a:pt x="487"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11;p61">
                <a:extLst>
                  <a:ext uri="{FF2B5EF4-FFF2-40B4-BE49-F238E27FC236}">
                    <a16:creationId xmlns:a16="http://schemas.microsoft.com/office/drawing/2014/main" id="{09D699EF-676B-324C-AD28-1A8025CB981B}"/>
                  </a:ext>
                </a:extLst>
              </p:cNvPr>
              <p:cNvSpPr/>
              <p:nvPr/>
            </p:nvSpPr>
            <p:spPr>
              <a:xfrm>
                <a:off x="5456325" y="4359250"/>
                <a:ext cx="15100" cy="17275"/>
              </a:xfrm>
              <a:custGeom>
                <a:avLst/>
                <a:gdLst/>
                <a:ahLst/>
                <a:cxnLst/>
                <a:rect l="l" t="t" r="r" b="b"/>
                <a:pathLst>
                  <a:path w="604" h="691" extrusionOk="0">
                    <a:moveTo>
                      <a:pt x="112" y="1"/>
                    </a:moveTo>
                    <a:cubicBezTo>
                      <a:pt x="90" y="1"/>
                      <a:pt x="68" y="7"/>
                      <a:pt x="51" y="21"/>
                    </a:cubicBezTo>
                    <a:cubicBezTo>
                      <a:pt x="9" y="47"/>
                      <a:pt x="1" y="113"/>
                      <a:pt x="34" y="155"/>
                    </a:cubicBezTo>
                    <a:lnTo>
                      <a:pt x="419" y="649"/>
                    </a:lnTo>
                    <a:cubicBezTo>
                      <a:pt x="434" y="679"/>
                      <a:pt x="463" y="691"/>
                      <a:pt x="493" y="691"/>
                    </a:cubicBezTo>
                    <a:cubicBezTo>
                      <a:pt x="514" y="691"/>
                      <a:pt x="536" y="685"/>
                      <a:pt x="553" y="674"/>
                    </a:cubicBezTo>
                    <a:cubicBezTo>
                      <a:pt x="595" y="641"/>
                      <a:pt x="603" y="574"/>
                      <a:pt x="570" y="532"/>
                    </a:cubicBezTo>
                    <a:lnTo>
                      <a:pt x="193" y="38"/>
                    </a:lnTo>
                    <a:cubicBezTo>
                      <a:pt x="174" y="14"/>
                      <a:pt x="143" y="1"/>
                      <a:pt x="112"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12;p61">
                <a:extLst>
                  <a:ext uri="{FF2B5EF4-FFF2-40B4-BE49-F238E27FC236}">
                    <a16:creationId xmlns:a16="http://schemas.microsoft.com/office/drawing/2014/main" id="{CA47A7A1-C802-BE46-B87A-9EA2CCF524B4}"/>
                  </a:ext>
                </a:extLst>
              </p:cNvPr>
              <p:cNvSpPr/>
              <p:nvPr/>
            </p:nvSpPr>
            <p:spPr>
              <a:xfrm>
                <a:off x="5788800" y="4369400"/>
                <a:ext cx="42075" cy="40625"/>
              </a:xfrm>
              <a:custGeom>
                <a:avLst/>
                <a:gdLst/>
                <a:ahLst/>
                <a:cxnLst/>
                <a:rect l="l" t="t" r="r" b="b"/>
                <a:pathLst>
                  <a:path w="1683" h="1625" extrusionOk="0">
                    <a:moveTo>
                      <a:pt x="586" y="0"/>
                    </a:moveTo>
                    <a:lnTo>
                      <a:pt x="544" y="143"/>
                    </a:lnTo>
                    <a:cubicBezTo>
                      <a:pt x="419" y="553"/>
                      <a:pt x="235" y="938"/>
                      <a:pt x="0" y="1298"/>
                    </a:cubicBezTo>
                    <a:lnTo>
                      <a:pt x="1113" y="1624"/>
                    </a:lnTo>
                    <a:cubicBezTo>
                      <a:pt x="1339" y="1239"/>
                      <a:pt x="1515" y="829"/>
                      <a:pt x="1632" y="411"/>
                    </a:cubicBezTo>
                    <a:lnTo>
                      <a:pt x="1683" y="251"/>
                    </a:lnTo>
                    <a:lnTo>
                      <a:pt x="58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13;p61">
                <a:extLst>
                  <a:ext uri="{FF2B5EF4-FFF2-40B4-BE49-F238E27FC236}">
                    <a16:creationId xmlns:a16="http://schemas.microsoft.com/office/drawing/2014/main" id="{27D80845-BAC9-D24B-9EEE-4B3CE2F388F0}"/>
                  </a:ext>
                </a:extLst>
              </p:cNvPr>
              <p:cNvSpPr/>
              <p:nvPr/>
            </p:nvSpPr>
            <p:spPr>
              <a:xfrm>
                <a:off x="5010025" y="4323775"/>
                <a:ext cx="19900" cy="20125"/>
              </a:xfrm>
              <a:custGeom>
                <a:avLst/>
                <a:gdLst/>
                <a:ahLst/>
                <a:cxnLst/>
                <a:rect l="l" t="t" r="r" b="b"/>
                <a:pathLst>
                  <a:path w="796" h="805" extrusionOk="0">
                    <a:moveTo>
                      <a:pt x="1" y="1"/>
                    </a:moveTo>
                    <a:lnTo>
                      <a:pt x="1" y="804"/>
                    </a:lnTo>
                    <a:lnTo>
                      <a:pt x="796" y="804"/>
                    </a:lnTo>
                    <a:lnTo>
                      <a:pt x="79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14;p61">
                <a:extLst>
                  <a:ext uri="{FF2B5EF4-FFF2-40B4-BE49-F238E27FC236}">
                    <a16:creationId xmlns:a16="http://schemas.microsoft.com/office/drawing/2014/main" id="{A9A9C07B-8982-6446-96B7-1006DA083B91}"/>
                  </a:ext>
                </a:extLst>
              </p:cNvPr>
              <p:cNvSpPr/>
              <p:nvPr/>
            </p:nvSpPr>
            <p:spPr>
              <a:xfrm>
                <a:off x="4988075" y="4343025"/>
                <a:ext cx="63825" cy="270350"/>
              </a:xfrm>
              <a:custGeom>
                <a:avLst/>
                <a:gdLst/>
                <a:ahLst/>
                <a:cxnLst/>
                <a:rect l="l" t="t" r="r" b="b"/>
                <a:pathLst>
                  <a:path w="2553" h="10814" extrusionOk="0">
                    <a:moveTo>
                      <a:pt x="360" y="419"/>
                    </a:moveTo>
                    <a:cubicBezTo>
                      <a:pt x="469" y="419"/>
                      <a:pt x="553" y="503"/>
                      <a:pt x="553" y="612"/>
                    </a:cubicBezTo>
                    <a:cubicBezTo>
                      <a:pt x="553" y="721"/>
                      <a:pt x="469" y="813"/>
                      <a:pt x="360" y="813"/>
                    </a:cubicBezTo>
                    <a:cubicBezTo>
                      <a:pt x="251" y="813"/>
                      <a:pt x="159" y="721"/>
                      <a:pt x="159" y="612"/>
                    </a:cubicBezTo>
                    <a:cubicBezTo>
                      <a:pt x="159" y="503"/>
                      <a:pt x="251" y="419"/>
                      <a:pt x="360" y="419"/>
                    </a:cubicBezTo>
                    <a:close/>
                    <a:moveTo>
                      <a:pt x="2201" y="419"/>
                    </a:moveTo>
                    <a:cubicBezTo>
                      <a:pt x="2302" y="419"/>
                      <a:pt x="2394" y="503"/>
                      <a:pt x="2394" y="612"/>
                    </a:cubicBezTo>
                    <a:cubicBezTo>
                      <a:pt x="2394" y="721"/>
                      <a:pt x="2310" y="813"/>
                      <a:pt x="2201" y="813"/>
                    </a:cubicBezTo>
                    <a:cubicBezTo>
                      <a:pt x="2092" y="813"/>
                      <a:pt x="2000" y="721"/>
                      <a:pt x="2000" y="612"/>
                    </a:cubicBezTo>
                    <a:cubicBezTo>
                      <a:pt x="2000" y="503"/>
                      <a:pt x="2084" y="419"/>
                      <a:pt x="2201" y="419"/>
                    </a:cubicBezTo>
                    <a:close/>
                    <a:moveTo>
                      <a:pt x="636" y="1"/>
                    </a:moveTo>
                    <a:lnTo>
                      <a:pt x="636" y="394"/>
                    </a:lnTo>
                    <a:cubicBezTo>
                      <a:pt x="569" y="311"/>
                      <a:pt x="469" y="260"/>
                      <a:pt x="360" y="260"/>
                    </a:cubicBezTo>
                    <a:cubicBezTo>
                      <a:pt x="159" y="260"/>
                      <a:pt x="0" y="419"/>
                      <a:pt x="0" y="612"/>
                    </a:cubicBezTo>
                    <a:cubicBezTo>
                      <a:pt x="0" y="813"/>
                      <a:pt x="159" y="972"/>
                      <a:pt x="360" y="972"/>
                    </a:cubicBezTo>
                    <a:cubicBezTo>
                      <a:pt x="469" y="972"/>
                      <a:pt x="569" y="922"/>
                      <a:pt x="636" y="838"/>
                    </a:cubicBezTo>
                    <a:lnTo>
                      <a:pt x="636" y="10814"/>
                    </a:lnTo>
                    <a:lnTo>
                      <a:pt x="1925" y="10814"/>
                    </a:lnTo>
                    <a:lnTo>
                      <a:pt x="1925" y="838"/>
                    </a:lnTo>
                    <a:cubicBezTo>
                      <a:pt x="1984" y="922"/>
                      <a:pt x="2084" y="972"/>
                      <a:pt x="2201" y="972"/>
                    </a:cubicBezTo>
                    <a:cubicBezTo>
                      <a:pt x="2394" y="972"/>
                      <a:pt x="2553" y="813"/>
                      <a:pt x="2553" y="612"/>
                    </a:cubicBezTo>
                    <a:cubicBezTo>
                      <a:pt x="2553" y="419"/>
                      <a:pt x="2394" y="260"/>
                      <a:pt x="2201" y="260"/>
                    </a:cubicBezTo>
                    <a:cubicBezTo>
                      <a:pt x="2084" y="260"/>
                      <a:pt x="1984" y="311"/>
                      <a:pt x="1925" y="394"/>
                    </a:cubicBezTo>
                    <a:lnTo>
                      <a:pt x="192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15;p61">
                <a:extLst>
                  <a:ext uri="{FF2B5EF4-FFF2-40B4-BE49-F238E27FC236}">
                    <a16:creationId xmlns:a16="http://schemas.microsoft.com/office/drawing/2014/main" id="{9F5A4D84-F4B1-8C45-B52A-69A6BAA2B128}"/>
                  </a:ext>
                </a:extLst>
              </p:cNvPr>
              <p:cNvSpPr/>
              <p:nvPr/>
            </p:nvSpPr>
            <p:spPr>
              <a:xfrm>
                <a:off x="5024275" y="4343025"/>
                <a:ext cx="5650" cy="270350"/>
              </a:xfrm>
              <a:custGeom>
                <a:avLst/>
                <a:gdLst/>
                <a:ahLst/>
                <a:cxnLst/>
                <a:rect l="l" t="t" r="r" b="b"/>
                <a:pathLst>
                  <a:path w="226" h="10814" extrusionOk="0">
                    <a:moveTo>
                      <a:pt x="0" y="1"/>
                    </a:moveTo>
                    <a:lnTo>
                      <a:pt x="0" y="10814"/>
                    </a:lnTo>
                    <a:lnTo>
                      <a:pt x="226" y="10814"/>
                    </a:lnTo>
                    <a:lnTo>
                      <a:pt x="2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16;p61">
                <a:extLst>
                  <a:ext uri="{FF2B5EF4-FFF2-40B4-BE49-F238E27FC236}">
                    <a16:creationId xmlns:a16="http://schemas.microsoft.com/office/drawing/2014/main" id="{BF8FD10C-9396-5445-8918-7F21C91B23D1}"/>
                  </a:ext>
                </a:extLst>
              </p:cNvPr>
              <p:cNvSpPr/>
              <p:nvPr/>
            </p:nvSpPr>
            <p:spPr>
              <a:xfrm>
                <a:off x="5007100"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17;p61">
                <a:extLst>
                  <a:ext uri="{FF2B5EF4-FFF2-40B4-BE49-F238E27FC236}">
                    <a16:creationId xmlns:a16="http://schemas.microsoft.com/office/drawing/2014/main" id="{9762FB47-5BD6-C040-BC14-A1F47A04A747}"/>
                  </a:ext>
                </a:extLst>
              </p:cNvPr>
              <p:cNvSpPr/>
              <p:nvPr/>
            </p:nvSpPr>
            <p:spPr>
              <a:xfrm>
                <a:off x="5003975" y="4594525"/>
                <a:ext cx="32250" cy="18850"/>
              </a:xfrm>
              <a:custGeom>
                <a:avLst/>
                <a:gdLst/>
                <a:ahLst/>
                <a:cxnLst/>
                <a:rect l="l" t="t" r="r" b="b"/>
                <a:pathLst>
                  <a:path w="1290" h="754" extrusionOk="0">
                    <a:moveTo>
                      <a:pt x="0" y="1"/>
                    </a:moveTo>
                    <a:lnTo>
                      <a:pt x="0" y="754"/>
                    </a:lnTo>
                    <a:lnTo>
                      <a:pt x="1289" y="754"/>
                    </a:lnTo>
                    <a:lnTo>
                      <a:pt x="1289" y="269"/>
                    </a:lnTo>
                    <a:lnTo>
                      <a:pt x="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8;p61">
                <a:extLst>
                  <a:ext uri="{FF2B5EF4-FFF2-40B4-BE49-F238E27FC236}">
                    <a16:creationId xmlns:a16="http://schemas.microsoft.com/office/drawing/2014/main" id="{C3B197DE-4F1A-B249-8393-33EB5F7A3851}"/>
                  </a:ext>
                </a:extLst>
              </p:cNvPr>
              <p:cNvSpPr/>
              <p:nvPr/>
            </p:nvSpPr>
            <p:spPr>
              <a:xfrm>
                <a:off x="5024275" y="4598725"/>
                <a:ext cx="5650" cy="14650"/>
              </a:xfrm>
              <a:custGeom>
                <a:avLst/>
                <a:gdLst/>
                <a:ahLst/>
                <a:cxnLst/>
                <a:rect l="l" t="t" r="r" b="b"/>
                <a:pathLst>
                  <a:path w="226" h="586" extrusionOk="0">
                    <a:moveTo>
                      <a:pt x="0" y="0"/>
                    </a:moveTo>
                    <a:lnTo>
                      <a:pt x="0" y="586"/>
                    </a:lnTo>
                    <a:lnTo>
                      <a:pt x="226" y="586"/>
                    </a:lnTo>
                    <a:lnTo>
                      <a:pt x="226" y="50"/>
                    </a:lnTo>
                    <a:lnTo>
                      <a:pt x="0"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9;p61">
                <a:extLst>
                  <a:ext uri="{FF2B5EF4-FFF2-40B4-BE49-F238E27FC236}">
                    <a16:creationId xmlns:a16="http://schemas.microsoft.com/office/drawing/2014/main" id="{7BEA05F1-D872-8F4B-AE97-3A8F7F132BF0}"/>
                  </a:ext>
                </a:extLst>
              </p:cNvPr>
              <p:cNvSpPr/>
              <p:nvPr/>
            </p:nvSpPr>
            <p:spPr>
              <a:xfrm>
                <a:off x="4983475" y="4613350"/>
                <a:ext cx="73025" cy="10075"/>
              </a:xfrm>
              <a:custGeom>
                <a:avLst/>
                <a:gdLst/>
                <a:ahLst/>
                <a:cxnLst/>
                <a:rect l="l" t="t" r="r" b="b"/>
                <a:pathLst>
                  <a:path w="2921" h="403" extrusionOk="0">
                    <a:moveTo>
                      <a:pt x="0" y="1"/>
                    </a:moveTo>
                    <a:lnTo>
                      <a:pt x="0" y="403"/>
                    </a:lnTo>
                    <a:lnTo>
                      <a:pt x="2921" y="403"/>
                    </a:lnTo>
                    <a:lnTo>
                      <a:pt x="2921"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20;p61">
                <a:extLst>
                  <a:ext uri="{FF2B5EF4-FFF2-40B4-BE49-F238E27FC236}">
                    <a16:creationId xmlns:a16="http://schemas.microsoft.com/office/drawing/2014/main" id="{14081633-216E-9C4A-80B8-E373D307E281}"/>
                  </a:ext>
                </a:extLst>
              </p:cNvPr>
              <p:cNvSpPr/>
              <p:nvPr/>
            </p:nvSpPr>
            <p:spPr>
              <a:xfrm>
                <a:off x="5044775" y="4613350"/>
                <a:ext cx="5875" cy="10075"/>
              </a:xfrm>
              <a:custGeom>
                <a:avLst/>
                <a:gdLst/>
                <a:ahLst/>
                <a:cxnLst/>
                <a:rect l="l" t="t" r="r" b="b"/>
                <a:pathLst>
                  <a:path w="235" h="403" extrusionOk="0">
                    <a:moveTo>
                      <a:pt x="0" y="1"/>
                    </a:moveTo>
                    <a:lnTo>
                      <a:pt x="0" y="403"/>
                    </a:lnTo>
                    <a:lnTo>
                      <a:pt x="235" y="403"/>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21;p61">
                <a:extLst>
                  <a:ext uri="{FF2B5EF4-FFF2-40B4-BE49-F238E27FC236}">
                    <a16:creationId xmlns:a16="http://schemas.microsoft.com/office/drawing/2014/main" id="{30D9A6C7-4B3D-8547-AD2A-EDA3A8522C43}"/>
                  </a:ext>
                </a:extLst>
              </p:cNvPr>
              <p:cNvSpPr/>
              <p:nvPr/>
            </p:nvSpPr>
            <p:spPr>
              <a:xfrm>
                <a:off x="4985550" y="4613350"/>
                <a:ext cx="5900" cy="10075"/>
              </a:xfrm>
              <a:custGeom>
                <a:avLst/>
                <a:gdLst/>
                <a:ahLst/>
                <a:cxnLst/>
                <a:rect l="l" t="t" r="r" b="b"/>
                <a:pathLst>
                  <a:path w="236" h="403" extrusionOk="0">
                    <a:moveTo>
                      <a:pt x="1" y="1"/>
                    </a:moveTo>
                    <a:lnTo>
                      <a:pt x="1" y="403"/>
                    </a:lnTo>
                    <a:lnTo>
                      <a:pt x="235" y="403"/>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22;p61">
                <a:extLst>
                  <a:ext uri="{FF2B5EF4-FFF2-40B4-BE49-F238E27FC236}">
                    <a16:creationId xmlns:a16="http://schemas.microsoft.com/office/drawing/2014/main" id="{66DA764B-1E83-0641-9049-8C0C42D9490B}"/>
                  </a:ext>
                </a:extLst>
              </p:cNvPr>
              <p:cNvSpPr/>
              <p:nvPr/>
            </p:nvSpPr>
            <p:spPr>
              <a:xfrm>
                <a:off x="4961900" y="4623400"/>
                <a:ext cx="116150" cy="10075"/>
              </a:xfrm>
              <a:custGeom>
                <a:avLst/>
                <a:gdLst/>
                <a:ahLst/>
                <a:cxnLst/>
                <a:rect l="l" t="t" r="r" b="b"/>
                <a:pathLst>
                  <a:path w="4646" h="403" extrusionOk="0">
                    <a:moveTo>
                      <a:pt x="1" y="1"/>
                    </a:moveTo>
                    <a:lnTo>
                      <a:pt x="1" y="402"/>
                    </a:lnTo>
                    <a:lnTo>
                      <a:pt x="4646" y="402"/>
                    </a:lnTo>
                    <a:lnTo>
                      <a:pt x="464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23;p61">
                <a:extLst>
                  <a:ext uri="{FF2B5EF4-FFF2-40B4-BE49-F238E27FC236}">
                    <a16:creationId xmlns:a16="http://schemas.microsoft.com/office/drawing/2014/main" id="{98B739BA-3F11-B047-969F-462E38A2CB33}"/>
                  </a:ext>
                </a:extLst>
              </p:cNvPr>
              <p:cNvSpPr/>
              <p:nvPr/>
            </p:nvSpPr>
            <p:spPr>
              <a:xfrm>
                <a:off x="5066100" y="4623400"/>
                <a:ext cx="5900" cy="10075"/>
              </a:xfrm>
              <a:custGeom>
                <a:avLst/>
                <a:gdLst/>
                <a:ahLst/>
                <a:cxnLst/>
                <a:rect l="l" t="t" r="r" b="b"/>
                <a:pathLst>
                  <a:path w="236" h="403" extrusionOk="0">
                    <a:moveTo>
                      <a:pt x="1" y="1"/>
                    </a:moveTo>
                    <a:lnTo>
                      <a:pt x="1"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24;p61">
                <a:extLst>
                  <a:ext uri="{FF2B5EF4-FFF2-40B4-BE49-F238E27FC236}">
                    <a16:creationId xmlns:a16="http://schemas.microsoft.com/office/drawing/2014/main" id="{C15C386B-5A91-774D-8D6A-662EDBDF3277}"/>
                  </a:ext>
                </a:extLst>
              </p:cNvPr>
              <p:cNvSpPr/>
              <p:nvPr/>
            </p:nvSpPr>
            <p:spPr>
              <a:xfrm>
                <a:off x="4995400" y="4282350"/>
                <a:ext cx="49175" cy="49400"/>
              </a:xfrm>
              <a:custGeom>
                <a:avLst/>
                <a:gdLst/>
                <a:ahLst/>
                <a:cxnLst/>
                <a:rect l="l" t="t" r="r" b="b"/>
                <a:pathLst>
                  <a:path w="1967" h="1976" extrusionOk="0">
                    <a:moveTo>
                      <a:pt x="988" y="1"/>
                    </a:moveTo>
                    <a:cubicBezTo>
                      <a:pt x="444" y="1"/>
                      <a:pt x="0" y="444"/>
                      <a:pt x="0" y="988"/>
                    </a:cubicBezTo>
                    <a:cubicBezTo>
                      <a:pt x="0" y="1532"/>
                      <a:pt x="444" y="1976"/>
                      <a:pt x="988" y="1976"/>
                    </a:cubicBezTo>
                    <a:cubicBezTo>
                      <a:pt x="1532" y="1976"/>
                      <a:pt x="1967" y="1532"/>
                      <a:pt x="1967" y="988"/>
                    </a:cubicBezTo>
                    <a:cubicBezTo>
                      <a:pt x="1967"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25;p61">
                <a:extLst>
                  <a:ext uri="{FF2B5EF4-FFF2-40B4-BE49-F238E27FC236}">
                    <a16:creationId xmlns:a16="http://schemas.microsoft.com/office/drawing/2014/main" id="{C8276563-FC25-0F4D-B202-79309B3057BD}"/>
                  </a:ext>
                </a:extLst>
              </p:cNvPr>
              <p:cNvSpPr/>
              <p:nvPr/>
            </p:nvSpPr>
            <p:spPr>
              <a:xfrm>
                <a:off x="5023225" y="4291375"/>
                <a:ext cx="15925" cy="15475"/>
              </a:xfrm>
              <a:custGeom>
                <a:avLst/>
                <a:gdLst/>
                <a:ahLst/>
                <a:cxnLst/>
                <a:rect l="l" t="t" r="r" b="b"/>
                <a:pathLst>
                  <a:path w="637" h="619" extrusionOk="0">
                    <a:moveTo>
                      <a:pt x="197" y="0"/>
                    </a:moveTo>
                    <a:cubicBezTo>
                      <a:pt x="158" y="0"/>
                      <a:pt x="122" y="11"/>
                      <a:pt x="92" y="33"/>
                    </a:cubicBezTo>
                    <a:cubicBezTo>
                      <a:pt x="0" y="117"/>
                      <a:pt x="17" y="301"/>
                      <a:pt x="142" y="452"/>
                    </a:cubicBezTo>
                    <a:cubicBezTo>
                      <a:pt x="231" y="558"/>
                      <a:pt x="344" y="618"/>
                      <a:pt x="436" y="618"/>
                    </a:cubicBezTo>
                    <a:cubicBezTo>
                      <a:pt x="474" y="618"/>
                      <a:pt x="509" y="608"/>
                      <a:pt x="536" y="586"/>
                    </a:cubicBezTo>
                    <a:cubicBezTo>
                      <a:pt x="636" y="510"/>
                      <a:pt x="611" y="326"/>
                      <a:pt x="486" y="167"/>
                    </a:cubicBezTo>
                    <a:cubicBezTo>
                      <a:pt x="403" y="61"/>
                      <a:pt x="291"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6;p61">
                <a:extLst>
                  <a:ext uri="{FF2B5EF4-FFF2-40B4-BE49-F238E27FC236}">
                    <a16:creationId xmlns:a16="http://schemas.microsoft.com/office/drawing/2014/main" id="{35AEC3E5-9D38-0D4E-A144-01203DF5295C}"/>
                  </a:ext>
                </a:extLst>
              </p:cNvPr>
              <p:cNvSpPr/>
              <p:nvPr/>
            </p:nvSpPr>
            <p:spPr>
              <a:xfrm>
                <a:off x="5872075" y="4373800"/>
                <a:ext cx="369100" cy="122425"/>
              </a:xfrm>
              <a:custGeom>
                <a:avLst/>
                <a:gdLst/>
                <a:ahLst/>
                <a:cxnLst/>
                <a:rect l="l" t="t" r="r" b="b"/>
                <a:pathLst>
                  <a:path w="14764" h="4897" extrusionOk="0">
                    <a:moveTo>
                      <a:pt x="787" y="0"/>
                    </a:moveTo>
                    <a:lnTo>
                      <a:pt x="0" y="176"/>
                    </a:lnTo>
                    <a:cubicBezTo>
                      <a:pt x="779" y="2879"/>
                      <a:pt x="3800" y="4896"/>
                      <a:pt x="7390" y="4896"/>
                    </a:cubicBezTo>
                    <a:cubicBezTo>
                      <a:pt x="10964" y="4896"/>
                      <a:pt x="13977" y="2888"/>
                      <a:pt x="14764" y="193"/>
                    </a:cubicBezTo>
                    <a:lnTo>
                      <a:pt x="13985" y="17"/>
                    </a:lnTo>
                    <a:cubicBezTo>
                      <a:pt x="13274" y="2352"/>
                      <a:pt x="10587" y="4093"/>
                      <a:pt x="7390" y="4093"/>
                    </a:cubicBezTo>
                    <a:cubicBezTo>
                      <a:pt x="4177" y="4093"/>
                      <a:pt x="1490" y="2344"/>
                      <a:pt x="787"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27;p61">
                <a:extLst>
                  <a:ext uri="{FF2B5EF4-FFF2-40B4-BE49-F238E27FC236}">
                    <a16:creationId xmlns:a16="http://schemas.microsoft.com/office/drawing/2014/main" id="{99F10508-5396-6649-B908-8A21853D24FB}"/>
                  </a:ext>
                </a:extLst>
              </p:cNvPr>
              <p:cNvSpPr/>
              <p:nvPr/>
            </p:nvSpPr>
            <p:spPr>
              <a:xfrm>
                <a:off x="5867050" y="4369400"/>
                <a:ext cx="42300" cy="40825"/>
              </a:xfrm>
              <a:custGeom>
                <a:avLst/>
                <a:gdLst/>
                <a:ahLst/>
                <a:cxnLst/>
                <a:rect l="l" t="t" r="r" b="b"/>
                <a:pathLst>
                  <a:path w="1692" h="1633" extrusionOk="0">
                    <a:moveTo>
                      <a:pt x="1097" y="0"/>
                    </a:moveTo>
                    <a:lnTo>
                      <a:pt x="0" y="243"/>
                    </a:lnTo>
                    <a:lnTo>
                      <a:pt x="51" y="411"/>
                    </a:lnTo>
                    <a:cubicBezTo>
                      <a:pt x="168" y="829"/>
                      <a:pt x="344" y="1239"/>
                      <a:pt x="570" y="1632"/>
                    </a:cubicBezTo>
                    <a:lnTo>
                      <a:pt x="1691" y="1306"/>
                    </a:lnTo>
                    <a:cubicBezTo>
                      <a:pt x="1448" y="946"/>
                      <a:pt x="1264" y="553"/>
                      <a:pt x="1139" y="143"/>
                    </a:cubicBezTo>
                    <a:lnTo>
                      <a:pt x="109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28;p61">
                <a:extLst>
                  <a:ext uri="{FF2B5EF4-FFF2-40B4-BE49-F238E27FC236}">
                    <a16:creationId xmlns:a16="http://schemas.microsoft.com/office/drawing/2014/main" id="{5143001D-01BD-2744-ABEE-BB557BEB3F16}"/>
                  </a:ext>
                </a:extLst>
              </p:cNvPr>
              <p:cNvSpPr/>
              <p:nvPr/>
            </p:nvSpPr>
            <p:spPr>
              <a:xfrm>
                <a:off x="6227550" y="4359250"/>
                <a:ext cx="15100" cy="17275"/>
              </a:xfrm>
              <a:custGeom>
                <a:avLst/>
                <a:gdLst/>
                <a:ahLst/>
                <a:cxnLst/>
                <a:rect l="l" t="t" r="r" b="b"/>
                <a:pathLst>
                  <a:path w="604" h="691" extrusionOk="0">
                    <a:moveTo>
                      <a:pt x="492" y="1"/>
                    </a:moveTo>
                    <a:cubicBezTo>
                      <a:pt x="461" y="1"/>
                      <a:pt x="430" y="14"/>
                      <a:pt x="411" y="38"/>
                    </a:cubicBezTo>
                    <a:lnTo>
                      <a:pt x="34" y="532"/>
                    </a:lnTo>
                    <a:cubicBezTo>
                      <a:pt x="1" y="574"/>
                      <a:pt x="9" y="641"/>
                      <a:pt x="51" y="674"/>
                    </a:cubicBezTo>
                    <a:cubicBezTo>
                      <a:pt x="68" y="685"/>
                      <a:pt x="90" y="691"/>
                      <a:pt x="111" y="691"/>
                    </a:cubicBezTo>
                    <a:cubicBezTo>
                      <a:pt x="141" y="691"/>
                      <a:pt x="170" y="679"/>
                      <a:pt x="185" y="649"/>
                    </a:cubicBezTo>
                    <a:lnTo>
                      <a:pt x="570" y="155"/>
                    </a:lnTo>
                    <a:cubicBezTo>
                      <a:pt x="603" y="113"/>
                      <a:pt x="595" y="47"/>
                      <a:pt x="553" y="21"/>
                    </a:cubicBezTo>
                    <a:cubicBezTo>
                      <a:pt x="536" y="7"/>
                      <a:pt x="514" y="1"/>
                      <a:pt x="492"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29;p61">
                <a:extLst>
                  <a:ext uri="{FF2B5EF4-FFF2-40B4-BE49-F238E27FC236}">
                    <a16:creationId xmlns:a16="http://schemas.microsoft.com/office/drawing/2014/main" id="{DF46977C-F4FE-6E4F-AF04-52C7E54DC32F}"/>
                  </a:ext>
                </a:extLst>
              </p:cNvPr>
              <p:cNvSpPr/>
              <p:nvPr/>
            </p:nvSpPr>
            <p:spPr>
              <a:xfrm>
                <a:off x="5871850" y="4359250"/>
                <a:ext cx="14900" cy="17275"/>
              </a:xfrm>
              <a:custGeom>
                <a:avLst/>
                <a:gdLst/>
                <a:ahLst/>
                <a:cxnLst/>
                <a:rect l="l" t="t" r="r" b="b"/>
                <a:pathLst>
                  <a:path w="596" h="691" extrusionOk="0">
                    <a:moveTo>
                      <a:pt x="109" y="1"/>
                    </a:moveTo>
                    <a:cubicBezTo>
                      <a:pt x="89" y="1"/>
                      <a:pt x="69" y="7"/>
                      <a:pt x="51" y="21"/>
                    </a:cubicBezTo>
                    <a:cubicBezTo>
                      <a:pt x="1" y="47"/>
                      <a:pt x="1" y="113"/>
                      <a:pt x="26" y="155"/>
                    </a:cubicBezTo>
                    <a:lnTo>
                      <a:pt x="411" y="649"/>
                    </a:lnTo>
                    <a:cubicBezTo>
                      <a:pt x="431" y="679"/>
                      <a:pt x="459" y="691"/>
                      <a:pt x="487" y="691"/>
                    </a:cubicBezTo>
                    <a:cubicBezTo>
                      <a:pt x="507" y="691"/>
                      <a:pt x="528" y="685"/>
                      <a:pt x="545" y="674"/>
                    </a:cubicBezTo>
                    <a:cubicBezTo>
                      <a:pt x="595" y="641"/>
                      <a:pt x="595" y="574"/>
                      <a:pt x="562" y="532"/>
                    </a:cubicBezTo>
                    <a:lnTo>
                      <a:pt x="185" y="38"/>
                    </a:lnTo>
                    <a:cubicBezTo>
                      <a:pt x="166" y="14"/>
                      <a:pt x="138"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30;p61">
                <a:extLst>
                  <a:ext uri="{FF2B5EF4-FFF2-40B4-BE49-F238E27FC236}">
                    <a16:creationId xmlns:a16="http://schemas.microsoft.com/office/drawing/2014/main" id="{24970002-E420-8B4C-8405-69079BCBC294}"/>
                  </a:ext>
                </a:extLst>
              </p:cNvPr>
              <p:cNvSpPr/>
              <p:nvPr/>
            </p:nvSpPr>
            <p:spPr>
              <a:xfrm>
                <a:off x="6204125" y="4369400"/>
                <a:ext cx="42275" cy="40625"/>
              </a:xfrm>
              <a:custGeom>
                <a:avLst/>
                <a:gdLst/>
                <a:ahLst/>
                <a:cxnLst/>
                <a:rect l="l" t="t" r="r" b="b"/>
                <a:pathLst>
                  <a:path w="1691" h="1625" extrusionOk="0">
                    <a:moveTo>
                      <a:pt x="586" y="0"/>
                    </a:moveTo>
                    <a:lnTo>
                      <a:pt x="544" y="143"/>
                    </a:lnTo>
                    <a:cubicBezTo>
                      <a:pt x="419" y="553"/>
                      <a:pt x="235" y="938"/>
                      <a:pt x="0" y="1298"/>
                    </a:cubicBezTo>
                    <a:lnTo>
                      <a:pt x="1113" y="1624"/>
                    </a:lnTo>
                    <a:cubicBezTo>
                      <a:pt x="1339" y="1239"/>
                      <a:pt x="1515" y="829"/>
                      <a:pt x="1641" y="411"/>
                    </a:cubicBezTo>
                    <a:lnTo>
                      <a:pt x="1691" y="251"/>
                    </a:lnTo>
                    <a:lnTo>
                      <a:pt x="58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31;p61">
                <a:extLst>
                  <a:ext uri="{FF2B5EF4-FFF2-40B4-BE49-F238E27FC236}">
                    <a16:creationId xmlns:a16="http://schemas.microsoft.com/office/drawing/2014/main" id="{737347E6-8EA3-9C43-8C06-399672AA844D}"/>
                  </a:ext>
                </a:extLst>
              </p:cNvPr>
              <p:cNvSpPr/>
              <p:nvPr/>
            </p:nvSpPr>
            <p:spPr>
              <a:xfrm>
                <a:off x="5424725" y="4323775"/>
                <a:ext cx="20125" cy="20125"/>
              </a:xfrm>
              <a:custGeom>
                <a:avLst/>
                <a:gdLst/>
                <a:ahLst/>
                <a:cxnLst/>
                <a:rect l="l" t="t" r="r" b="b"/>
                <a:pathLst>
                  <a:path w="805" h="805" extrusionOk="0">
                    <a:moveTo>
                      <a:pt x="1" y="1"/>
                    </a:moveTo>
                    <a:lnTo>
                      <a:pt x="1" y="804"/>
                    </a:lnTo>
                    <a:lnTo>
                      <a:pt x="804" y="804"/>
                    </a:lnTo>
                    <a:lnTo>
                      <a:pt x="804"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32;p61">
                <a:extLst>
                  <a:ext uri="{FF2B5EF4-FFF2-40B4-BE49-F238E27FC236}">
                    <a16:creationId xmlns:a16="http://schemas.microsoft.com/office/drawing/2014/main" id="{A3002B29-2C17-DB4B-8121-2EF170102F86}"/>
                  </a:ext>
                </a:extLst>
              </p:cNvPr>
              <p:cNvSpPr/>
              <p:nvPr/>
            </p:nvSpPr>
            <p:spPr>
              <a:xfrm>
                <a:off x="5402975" y="4343025"/>
                <a:ext cx="63850" cy="270350"/>
              </a:xfrm>
              <a:custGeom>
                <a:avLst/>
                <a:gdLst/>
                <a:ahLst/>
                <a:cxnLst/>
                <a:rect l="l" t="t" r="r" b="b"/>
                <a:pathLst>
                  <a:path w="2554" h="10814" extrusionOk="0">
                    <a:moveTo>
                      <a:pt x="352" y="419"/>
                    </a:moveTo>
                    <a:cubicBezTo>
                      <a:pt x="461" y="419"/>
                      <a:pt x="553" y="503"/>
                      <a:pt x="553" y="612"/>
                    </a:cubicBezTo>
                    <a:cubicBezTo>
                      <a:pt x="553" y="721"/>
                      <a:pt x="461" y="813"/>
                      <a:pt x="352" y="813"/>
                    </a:cubicBezTo>
                    <a:cubicBezTo>
                      <a:pt x="251" y="813"/>
                      <a:pt x="159" y="721"/>
                      <a:pt x="159" y="612"/>
                    </a:cubicBezTo>
                    <a:cubicBezTo>
                      <a:pt x="159" y="503"/>
                      <a:pt x="243" y="419"/>
                      <a:pt x="352" y="419"/>
                    </a:cubicBezTo>
                    <a:close/>
                    <a:moveTo>
                      <a:pt x="2193" y="419"/>
                    </a:moveTo>
                    <a:cubicBezTo>
                      <a:pt x="2302" y="419"/>
                      <a:pt x="2394" y="503"/>
                      <a:pt x="2394" y="612"/>
                    </a:cubicBezTo>
                    <a:cubicBezTo>
                      <a:pt x="2394" y="721"/>
                      <a:pt x="2302" y="813"/>
                      <a:pt x="2193" y="813"/>
                    </a:cubicBezTo>
                    <a:cubicBezTo>
                      <a:pt x="2084" y="813"/>
                      <a:pt x="2001" y="721"/>
                      <a:pt x="2001" y="612"/>
                    </a:cubicBezTo>
                    <a:cubicBezTo>
                      <a:pt x="2001" y="503"/>
                      <a:pt x="2084" y="419"/>
                      <a:pt x="2193" y="419"/>
                    </a:cubicBezTo>
                    <a:close/>
                    <a:moveTo>
                      <a:pt x="628" y="1"/>
                    </a:moveTo>
                    <a:lnTo>
                      <a:pt x="628" y="394"/>
                    </a:lnTo>
                    <a:cubicBezTo>
                      <a:pt x="570" y="311"/>
                      <a:pt x="469" y="260"/>
                      <a:pt x="352" y="260"/>
                    </a:cubicBezTo>
                    <a:cubicBezTo>
                      <a:pt x="159" y="260"/>
                      <a:pt x="0" y="419"/>
                      <a:pt x="0" y="612"/>
                    </a:cubicBezTo>
                    <a:cubicBezTo>
                      <a:pt x="0" y="813"/>
                      <a:pt x="159" y="972"/>
                      <a:pt x="352" y="972"/>
                    </a:cubicBezTo>
                    <a:cubicBezTo>
                      <a:pt x="469" y="972"/>
                      <a:pt x="570" y="922"/>
                      <a:pt x="628" y="838"/>
                    </a:cubicBezTo>
                    <a:lnTo>
                      <a:pt x="628" y="10814"/>
                    </a:lnTo>
                    <a:lnTo>
                      <a:pt x="1917" y="10814"/>
                    </a:lnTo>
                    <a:lnTo>
                      <a:pt x="1917" y="838"/>
                    </a:lnTo>
                    <a:cubicBezTo>
                      <a:pt x="1984" y="922"/>
                      <a:pt x="2084" y="972"/>
                      <a:pt x="2193" y="972"/>
                    </a:cubicBezTo>
                    <a:cubicBezTo>
                      <a:pt x="2394" y="972"/>
                      <a:pt x="2553" y="813"/>
                      <a:pt x="2553" y="612"/>
                    </a:cubicBezTo>
                    <a:cubicBezTo>
                      <a:pt x="2553" y="419"/>
                      <a:pt x="2394" y="260"/>
                      <a:pt x="2193" y="260"/>
                    </a:cubicBezTo>
                    <a:cubicBezTo>
                      <a:pt x="2084" y="260"/>
                      <a:pt x="1984" y="311"/>
                      <a:pt x="1917" y="394"/>
                    </a:cubicBezTo>
                    <a:lnTo>
                      <a:pt x="191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33;p61">
                <a:extLst>
                  <a:ext uri="{FF2B5EF4-FFF2-40B4-BE49-F238E27FC236}">
                    <a16:creationId xmlns:a16="http://schemas.microsoft.com/office/drawing/2014/main" id="{6C0FC2E8-22A4-8F48-8960-D9502EE99CB2}"/>
                  </a:ext>
                </a:extLst>
              </p:cNvPr>
              <p:cNvSpPr/>
              <p:nvPr/>
            </p:nvSpPr>
            <p:spPr>
              <a:xfrm>
                <a:off x="5438950"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34;p61">
                <a:extLst>
                  <a:ext uri="{FF2B5EF4-FFF2-40B4-BE49-F238E27FC236}">
                    <a16:creationId xmlns:a16="http://schemas.microsoft.com/office/drawing/2014/main" id="{AB598770-C91D-6D42-9D2E-C5C7218DD16A}"/>
                  </a:ext>
                </a:extLst>
              </p:cNvPr>
              <p:cNvSpPr/>
              <p:nvPr/>
            </p:nvSpPr>
            <p:spPr>
              <a:xfrm>
                <a:off x="5422025" y="4343025"/>
                <a:ext cx="5650" cy="270350"/>
              </a:xfrm>
              <a:custGeom>
                <a:avLst/>
                <a:gdLst/>
                <a:ahLst/>
                <a:cxnLst/>
                <a:rect l="l" t="t" r="r" b="b"/>
                <a:pathLst>
                  <a:path w="226" h="10814" extrusionOk="0">
                    <a:moveTo>
                      <a:pt x="0" y="1"/>
                    </a:moveTo>
                    <a:lnTo>
                      <a:pt x="0" y="10814"/>
                    </a:lnTo>
                    <a:lnTo>
                      <a:pt x="226" y="10814"/>
                    </a:lnTo>
                    <a:lnTo>
                      <a:pt x="22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35;p61">
                <a:extLst>
                  <a:ext uri="{FF2B5EF4-FFF2-40B4-BE49-F238E27FC236}">
                    <a16:creationId xmlns:a16="http://schemas.microsoft.com/office/drawing/2014/main" id="{CB072D9D-01B9-BB4A-B50E-C21C83C50157}"/>
                  </a:ext>
                </a:extLst>
              </p:cNvPr>
              <p:cNvSpPr/>
              <p:nvPr/>
            </p:nvSpPr>
            <p:spPr>
              <a:xfrm>
                <a:off x="5418675" y="4594525"/>
                <a:ext cx="32225" cy="18850"/>
              </a:xfrm>
              <a:custGeom>
                <a:avLst/>
                <a:gdLst/>
                <a:ahLst/>
                <a:cxnLst/>
                <a:rect l="l" t="t" r="r" b="b"/>
                <a:pathLst>
                  <a:path w="1289" h="754" extrusionOk="0">
                    <a:moveTo>
                      <a:pt x="0" y="1"/>
                    </a:moveTo>
                    <a:lnTo>
                      <a:pt x="0" y="754"/>
                    </a:lnTo>
                    <a:lnTo>
                      <a:pt x="1289" y="754"/>
                    </a:lnTo>
                    <a:lnTo>
                      <a:pt x="1289" y="269"/>
                    </a:lnTo>
                    <a:lnTo>
                      <a:pt x="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36;p61">
                <a:extLst>
                  <a:ext uri="{FF2B5EF4-FFF2-40B4-BE49-F238E27FC236}">
                    <a16:creationId xmlns:a16="http://schemas.microsoft.com/office/drawing/2014/main" id="{BED6B58F-C4D3-8E4E-8C21-9F106F617C82}"/>
                  </a:ext>
                </a:extLst>
              </p:cNvPr>
              <p:cNvSpPr/>
              <p:nvPr/>
            </p:nvSpPr>
            <p:spPr>
              <a:xfrm>
                <a:off x="5438950" y="4598725"/>
                <a:ext cx="5900" cy="14650"/>
              </a:xfrm>
              <a:custGeom>
                <a:avLst/>
                <a:gdLst/>
                <a:ahLst/>
                <a:cxnLst/>
                <a:rect l="l" t="t" r="r" b="b"/>
                <a:pathLst>
                  <a:path w="236" h="586" extrusionOk="0">
                    <a:moveTo>
                      <a:pt x="1" y="0"/>
                    </a:moveTo>
                    <a:lnTo>
                      <a:pt x="1" y="586"/>
                    </a:lnTo>
                    <a:lnTo>
                      <a:pt x="235" y="586"/>
                    </a:lnTo>
                    <a:lnTo>
                      <a:pt x="235" y="50"/>
                    </a:lnTo>
                    <a:lnTo>
                      <a:pt x="1"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37;p61">
                <a:extLst>
                  <a:ext uri="{FF2B5EF4-FFF2-40B4-BE49-F238E27FC236}">
                    <a16:creationId xmlns:a16="http://schemas.microsoft.com/office/drawing/2014/main" id="{21BEEBA6-AED7-8B4C-AC97-2C8865815D6B}"/>
                  </a:ext>
                </a:extLst>
              </p:cNvPr>
              <p:cNvSpPr/>
              <p:nvPr/>
            </p:nvSpPr>
            <p:spPr>
              <a:xfrm>
                <a:off x="5398150" y="4613350"/>
                <a:ext cx="73275" cy="10075"/>
              </a:xfrm>
              <a:custGeom>
                <a:avLst/>
                <a:gdLst/>
                <a:ahLst/>
                <a:cxnLst/>
                <a:rect l="l" t="t" r="r" b="b"/>
                <a:pathLst>
                  <a:path w="2931" h="403" extrusionOk="0">
                    <a:moveTo>
                      <a:pt x="1" y="1"/>
                    </a:moveTo>
                    <a:lnTo>
                      <a:pt x="1" y="403"/>
                    </a:lnTo>
                    <a:lnTo>
                      <a:pt x="2930" y="403"/>
                    </a:lnTo>
                    <a:lnTo>
                      <a:pt x="293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38;p61">
                <a:extLst>
                  <a:ext uri="{FF2B5EF4-FFF2-40B4-BE49-F238E27FC236}">
                    <a16:creationId xmlns:a16="http://schemas.microsoft.com/office/drawing/2014/main" id="{F6CE10DB-0B7C-3B43-BAB8-C6F80E9776EA}"/>
                  </a:ext>
                </a:extLst>
              </p:cNvPr>
              <p:cNvSpPr/>
              <p:nvPr/>
            </p:nvSpPr>
            <p:spPr>
              <a:xfrm>
                <a:off x="5459475" y="4613350"/>
                <a:ext cx="5875" cy="10075"/>
              </a:xfrm>
              <a:custGeom>
                <a:avLst/>
                <a:gdLst/>
                <a:ahLst/>
                <a:cxnLst/>
                <a:rect l="l" t="t" r="r" b="b"/>
                <a:pathLst>
                  <a:path w="235" h="403" extrusionOk="0">
                    <a:moveTo>
                      <a:pt x="0" y="1"/>
                    </a:moveTo>
                    <a:lnTo>
                      <a:pt x="0" y="403"/>
                    </a:lnTo>
                    <a:lnTo>
                      <a:pt x="234" y="403"/>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39;p61">
                <a:extLst>
                  <a:ext uri="{FF2B5EF4-FFF2-40B4-BE49-F238E27FC236}">
                    <a16:creationId xmlns:a16="http://schemas.microsoft.com/office/drawing/2014/main" id="{A8562239-2B92-344C-979B-71CF0E33A84D}"/>
                  </a:ext>
                </a:extLst>
              </p:cNvPr>
              <p:cNvSpPr/>
              <p:nvPr/>
            </p:nvSpPr>
            <p:spPr>
              <a:xfrm>
                <a:off x="5400450" y="4613350"/>
                <a:ext cx="5675" cy="10075"/>
              </a:xfrm>
              <a:custGeom>
                <a:avLst/>
                <a:gdLst/>
                <a:ahLst/>
                <a:cxnLst/>
                <a:rect l="l" t="t" r="r" b="b"/>
                <a:pathLst>
                  <a:path w="227" h="403" extrusionOk="0">
                    <a:moveTo>
                      <a:pt x="1" y="1"/>
                    </a:moveTo>
                    <a:lnTo>
                      <a:pt x="1" y="403"/>
                    </a:lnTo>
                    <a:lnTo>
                      <a:pt x="227" y="403"/>
                    </a:lnTo>
                    <a:lnTo>
                      <a:pt x="227"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40;p61">
                <a:extLst>
                  <a:ext uri="{FF2B5EF4-FFF2-40B4-BE49-F238E27FC236}">
                    <a16:creationId xmlns:a16="http://schemas.microsoft.com/office/drawing/2014/main" id="{81E56CB2-9D58-6045-9D84-AC59437CCA65}"/>
                  </a:ext>
                </a:extLst>
              </p:cNvPr>
              <p:cNvSpPr/>
              <p:nvPr/>
            </p:nvSpPr>
            <p:spPr>
              <a:xfrm>
                <a:off x="5376825" y="4623400"/>
                <a:ext cx="116150" cy="10075"/>
              </a:xfrm>
              <a:custGeom>
                <a:avLst/>
                <a:gdLst/>
                <a:ahLst/>
                <a:cxnLst/>
                <a:rect l="l" t="t" r="r" b="b"/>
                <a:pathLst>
                  <a:path w="4646" h="403" extrusionOk="0">
                    <a:moveTo>
                      <a:pt x="0" y="1"/>
                    </a:moveTo>
                    <a:lnTo>
                      <a:pt x="0" y="402"/>
                    </a:lnTo>
                    <a:lnTo>
                      <a:pt x="4645" y="402"/>
                    </a:lnTo>
                    <a:lnTo>
                      <a:pt x="464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41;p61">
                <a:extLst>
                  <a:ext uri="{FF2B5EF4-FFF2-40B4-BE49-F238E27FC236}">
                    <a16:creationId xmlns:a16="http://schemas.microsoft.com/office/drawing/2014/main" id="{D054DD42-E3CF-B647-A863-FCD8A43E0734}"/>
                  </a:ext>
                </a:extLst>
              </p:cNvPr>
              <p:cNvSpPr/>
              <p:nvPr/>
            </p:nvSpPr>
            <p:spPr>
              <a:xfrm>
                <a:off x="5481025" y="4623400"/>
                <a:ext cx="5875" cy="10075"/>
              </a:xfrm>
              <a:custGeom>
                <a:avLst/>
                <a:gdLst/>
                <a:ahLst/>
                <a:cxnLst/>
                <a:rect l="l" t="t" r="r" b="b"/>
                <a:pathLst>
                  <a:path w="235" h="403" extrusionOk="0">
                    <a:moveTo>
                      <a:pt x="0" y="1"/>
                    </a:moveTo>
                    <a:lnTo>
                      <a:pt x="0" y="402"/>
                    </a:lnTo>
                    <a:lnTo>
                      <a:pt x="234" y="402"/>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42;p61">
                <a:extLst>
                  <a:ext uri="{FF2B5EF4-FFF2-40B4-BE49-F238E27FC236}">
                    <a16:creationId xmlns:a16="http://schemas.microsoft.com/office/drawing/2014/main" id="{10E9C671-F4DE-8E4D-B410-3094E6F7FE7B}"/>
                  </a:ext>
                </a:extLst>
              </p:cNvPr>
              <p:cNvSpPr/>
              <p:nvPr/>
            </p:nvSpPr>
            <p:spPr>
              <a:xfrm>
                <a:off x="5410075" y="4282350"/>
                <a:ext cx="49425" cy="49400"/>
              </a:xfrm>
              <a:custGeom>
                <a:avLst/>
                <a:gdLst/>
                <a:ahLst/>
                <a:cxnLst/>
                <a:rect l="l" t="t" r="r" b="b"/>
                <a:pathLst>
                  <a:path w="1977" h="1976" extrusionOk="0">
                    <a:moveTo>
                      <a:pt x="989" y="1"/>
                    </a:moveTo>
                    <a:cubicBezTo>
                      <a:pt x="445" y="1"/>
                      <a:pt x="1" y="444"/>
                      <a:pt x="1" y="988"/>
                    </a:cubicBezTo>
                    <a:cubicBezTo>
                      <a:pt x="1" y="1532"/>
                      <a:pt x="445" y="1976"/>
                      <a:pt x="989" y="1976"/>
                    </a:cubicBezTo>
                    <a:cubicBezTo>
                      <a:pt x="1533" y="1976"/>
                      <a:pt x="1976" y="1532"/>
                      <a:pt x="1976" y="988"/>
                    </a:cubicBezTo>
                    <a:cubicBezTo>
                      <a:pt x="1976" y="444"/>
                      <a:pt x="1533" y="1"/>
                      <a:pt x="98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43;p61">
                <a:extLst>
                  <a:ext uri="{FF2B5EF4-FFF2-40B4-BE49-F238E27FC236}">
                    <a16:creationId xmlns:a16="http://schemas.microsoft.com/office/drawing/2014/main" id="{089C6F27-F712-EB4B-BF12-23C46EA26DB6}"/>
                  </a:ext>
                </a:extLst>
              </p:cNvPr>
              <p:cNvSpPr/>
              <p:nvPr/>
            </p:nvSpPr>
            <p:spPr>
              <a:xfrm>
                <a:off x="5437925" y="4291450"/>
                <a:ext cx="15925" cy="15400"/>
              </a:xfrm>
              <a:custGeom>
                <a:avLst/>
                <a:gdLst/>
                <a:ahLst/>
                <a:cxnLst/>
                <a:rect l="l" t="t" r="r" b="b"/>
                <a:pathLst>
                  <a:path w="637" h="616" extrusionOk="0">
                    <a:moveTo>
                      <a:pt x="205" y="0"/>
                    </a:moveTo>
                    <a:cubicBezTo>
                      <a:pt x="165" y="0"/>
                      <a:pt x="129" y="13"/>
                      <a:pt x="100" y="39"/>
                    </a:cubicBezTo>
                    <a:cubicBezTo>
                      <a:pt x="0" y="114"/>
                      <a:pt x="25" y="298"/>
                      <a:pt x="151" y="449"/>
                    </a:cubicBezTo>
                    <a:cubicBezTo>
                      <a:pt x="233" y="555"/>
                      <a:pt x="345" y="615"/>
                      <a:pt x="439" y="615"/>
                    </a:cubicBezTo>
                    <a:cubicBezTo>
                      <a:pt x="478" y="615"/>
                      <a:pt x="514" y="605"/>
                      <a:pt x="544" y="583"/>
                    </a:cubicBezTo>
                    <a:cubicBezTo>
                      <a:pt x="636" y="507"/>
                      <a:pt x="619" y="323"/>
                      <a:pt x="494" y="172"/>
                    </a:cubicBezTo>
                    <a:cubicBezTo>
                      <a:pt x="407" y="62"/>
                      <a:pt x="296"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44;p61">
                <a:extLst>
                  <a:ext uri="{FF2B5EF4-FFF2-40B4-BE49-F238E27FC236}">
                    <a16:creationId xmlns:a16="http://schemas.microsoft.com/office/drawing/2014/main" id="{0F615E42-C2F3-744B-AA80-C751A90C5D87}"/>
                  </a:ext>
                </a:extLst>
              </p:cNvPr>
              <p:cNvSpPr/>
              <p:nvPr/>
            </p:nvSpPr>
            <p:spPr>
              <a:xfrm>
                <a:off x="5042475" y="4373800"/>
                <a:ext cx="369300" cy="122425"/>
              </a:xfrm>
              <a:custGeom>
                <a:avLst/>
                <a:gdLst/>
                <a:ahLst/>
                <a:cxnLst/>
                <a:rect l="l" t="t" r="r" b="b"/>
                <a:pathLst>
                  <a:path w="14772" h="4897" extrusionOk="0">
                    <a:moveTo>
                      <a:pt x="787" y="0"/>
                    </a:moveTo>
                    <a:lnTo>
                      <a:pt x="0" y="176"/>
                    </a:lnTo>
                    <a:cubicBezTo>
                      <a:pt x="787" y="2879"/>
                      <a:pt x="3800" y="4896"/>
                      <a:pt x="7390" y="4896"/>
                    </a:cubicBezTo>
                    <a:cubicBezTo>
                      <a:pt x="10972" y="4896"/>
                      <a:pt x="13977" y="2888"/>
                      <a:pt x="14772" y="193"/>
                    </a:cubicBezTo>
                    <a:lnTo>
                      <a:pt x="13985" y="17"/>
                    </a:lnTo>
                    <a:cubicBezTo>
                      <a:pt x="13274" y="2352"/>
                      <a:pt x="10587" y="4093"/>
                      <a:pt x="7390" y="4093"/>
                    </a:cubicBezTo>
                    <a:cubicBezTo>
                      <a:pt x="4185" y="4093"/>
                      <a:pt x="1490" y="2344"/>
                      <a:pt x="787"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45;p61">
                <a:extLst>
                  <a:ext uri="{FF2B5EF4-FFF2-40B4-BE49-F238E27FC236}">
                    <a16:creationId xmlns:a16="http://schemas.microsoft.com/office/drawing/2014/main" id="{18E9D8CF-DA9E-1245-8CBE-47F23AFD71A5}"/>
                  </a:ext>
                </a:extLst>
              </p:cNvPr>
              <p:cNvSpPr/>
              <p:nvPr/>
            </p:nvSpPr>
            <p:spPr>
              <a:xfrm>
                <a:off x="5037450" y="4369400"/>
                <a:ext cx="42500" cy="40825"/>
              </a:xfrm>
              <a:custGeom>
                <a:avLst/>
                <a:gdLst/>
                <a:ahLst/>
                <a:cxnLst/>
                <a:rect l="l" t="t" r="r" b="b"/>
                <a:pathLst>
                  <a:path w="1700" h="1633" extrusionOk="0">
                    <a:moveTo>
                      <a:pt x="1105" y="0"/>
                    </a:moveTo>
                    <a:lnTo>
                      <a:pt x="0" y="243"/>
                    </a:lnTo>
                    <a:lnTo>
                      <a:pt x="51" y="411"/>
                    </a:lnTo>
                    <a:cubicBezTo>
                      <a:pt x="168" y="829"/>
                      <a:pt x="343" y="1239"/>
                      <a:pt x="578" y="1632"/>
                    </a:cubicBezTo>
                    <a:lnTo>
                      <a:pt x="1699" y="1306"/>
                    </a:lnTo>
                    <a:cubicBezTo>
                      <a:pt x="1457" y="946"/>
                      <a:pt x="1264" y="553"/>
                      <a:pt x="1147" y="143"/>
                    </a:cubicBezTo>
                    <a:lnTo>
                      <a:pt x="1105"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46;p61">
                <a:extLst>
                  <a:ext uri="{FF2B5EF4-FFF2-40B4-BE49-F238E27FC236}">
                    <a16:creationId xmlns:a16="http://schemas.microsoft.com/office/drawing/2014/main" id="{BFAAD9DA-D397-3646-9633-8F171817D026}"/>
                  </a:ext>
                </a:extLst>
              </p:cNvPr>
              <p:cNvSpPr/>
              <p:nvPr/>
            </p:nvSpPr>
            <p:spPr>
              <a:xfrm>
                <a:off x="5397950" y="4359250"/>
                <a:ext cx="15100" cy="17275"/>
              </a:xfrm>
              <a:custGeom>
                <a:avLst/>
                <a:gdLst/>
                <a:ahLst/>
                <a:cxnLst/>
                <a:rect l="l" t="t" r="r" b="b"/>
                <a:pathLst>
                  <a:path w="604" h="691" extrusionOk="0">
                    <a:moveTo>
                      <a:pt x="495" y="1"/>
                    </a:moveTo>
                    <a:cubicBezTo>
                      <a:pt x="467" y="1"/>
                      <a:pt x="439" y="14"/>
                      <a:pt x="419" y="38"/>
                    </a:cubicBezTo>
                    <a:lnTo>
                      <a:pt x="34" y="532"/>
                    </a:lnTo>
                    <a:cubicBezTo>
                      <a:pt x="1" y="574"/>
                      <a:pt x="9" y="641"/>
                      <a:pt x="51" y="674"/>
                    </a:cubicBezTo>
                    <a:cubicBezTo>
                      <a:pt x="72" y="685"/>
                      <a:pt x="94" y="691"/>
                      <a:pt x="115" y="691"/>
                    </a:cubicBezTo>
                    <a:cubicBezTo>
                      <a:pt x="145" y="691"/>
                      <a:pt x="173" y="679"/>
                      <a:pt x="193" y="649"/>
                    </a:cubicBezTo>
                    <a:lnTo>
                      <a:pt x="570" y="155"/>
                    </a:lnTo>
                    <a:cubicBezTo>
                      <a:pt x="603" y="113"/>
                      <a:pt x="595" y="47"/>
                      <a:pt x="553" y="21"/>
                    </a:cubicBezTo>
                    <a:cubicBezTo>
                      <a:pt x="535" y="7"/>
                      <a:pt x="515" y="1"/>
                      <a:pt x="495"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47;p61">
                <a:extLst>
                  <a:ext uri="{FF2B5EF4-FFF2-40B4-BE49-F238E27FC236}">
                    <a16:creationId xmlns:a16="http://schemas.microsoft.com/office/drawing/2014/main" id="{A4A4A315-EC72-4B4E-9044-418BF37994A2}"/>
                  </a:ext>
                </a:extLst>
              </p:cNvPr>
              <p:cNvSpPr/>
              <p:nvPr/>
            </p:nvSpPr>
            <p:spPr>
              <a:xfrm>
                <a:off x="5042250" y="4359250"/>
                <a:ext cx="15100" cy="17275"/>
              </a:xfrm>
              <a:custGeom>
                <a:avLst/>
                <a:gdLst/>
                <a:ahLst/>
                <a:cxnLst/>
                <a:rect l="l" t="t" r="r" b="b"/>
                <a:pathLst>
                  <a:path w="604" h="691" extrusionOk="0">
                    <a:moveTo>
                      <a:pt x="109" y="1"/>
                    </a:moveTo>
                    <a:cubicBezTo>
                      <a:pt x="89" y="1"/>
                      <a:pt x="68" y="7"/>
                      <a:pt x="51" y="21"/>
                    </a:cubicBezTo>
                    <a:cubicBezTo>
                      <a:pt x="9" y="47"/>
                      <a:pt x="1" y="113"/>
                      <a:pt x="34" y="155"/>
                    </a:cubicBezTo>
                    <a:lnTo>
                      <a:pt x="411" y="649"/>
                    </a:lnTo>
                    <a:cubicBezTo>
                      <a:pt x="430" y="679"/>
                      <a:pt x="462" y="691"/>
                      <a:pt x="492" y="691"/>
                    </a:cubicBezTo>
                    <a:cubicBezTo>
                      <a:pt x="514" y="691"/>
                      <a:pt x="536" y="685"/>
                      <a:pt x="553" y="674"/>
                    </a:cubicBezTo>
                    <a:cubicBezTo>
                      <a:pt x="595" y="641"/>
                      <a:pt x="603" y="574"/>
                      <a:pt x="570" y="532"/>
                    </a:cubicBezTo>
                    <a:lnTo>
                      <a:pt x="185" y="38"/>
                    </a:lnTo>
                    <a:cubicBezTo>
                      <a:pt x="165" y="14"/>
                      <a:pt x="137"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48;p61">
                <a:extLst>
                  <a:ext uri="{FF2B5EF4-FFF2-40B4-BE49-F238E27FC236}">
                    <a16:creationId xmlns:a16="http://schemas.microsoft.com/office/drawing/2014/main" id="{A142D339-DFB2-5148-88DF-725AA94D654E}"/>
                  </a:ext>
                </a:extLst>
              </p:cNvPr>
              <p:cNvSpPr/>
              <p:nvPr/>
            </p:nvSpPr>
            <p:spPr>
              <a:xfrm>
                <a:off x="5374725" y="4369400"/>
                <a:ext cx="42075" cy="40625"/>
              </a:xfrm>
              <a:custGeom>
                <a:avLst/>
                <a:gdLst/>
                <a:ahLst/>
                <a:cxnLst/>
                <a:rect l="l" t="t" r="r" b="b"/>
                <a:pathLst>
                  <a:path w="1683" h="1625" extrusionOk="0">
                    <a:moveTo>
                      <a:pt x="586" y="0"/>
                    </a:moveTo>
                    <a:lnTo>
                      <a:pt x="545" y="143"/>
                    </a:lnTo>
                    <a:cubicBezTo>
                      <a:pt x="419" y="553"/>
                      <a:pt x="235" y="938"/>
                      <a:pt x="1" y="1298"/>
                    </a:cubicBezTo>
                    <a:lnTo>
                      <a:pt x="1114" y="1624"/>
                    </a:lnTo>
                    <a:cubicBezTo>
                      <a:pt x="1331" y="1239"/>
                      <a:pt x="1507" y="829"/>
                      <a:pt x="1633" y="411"/>
                    </a:cubicBezTo>
                    <a:lnTo>
                      <a:pt x="1683" y="251"/>
                    </a:lnTo>
                    <a:lnTo>
                      <a:pt x="58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305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300"/>
                                  </p:stCondLst>
                                  <p:childTnLst>
                                    <p:set>
                                      <p:cBhvr>
                                        <p:cTn id="6" dur="indefinite"/>
                                        <p:tgtEl>
                                          <p:spTgt spid="1109"/>
                                        </p:tgtEl>
                                        <p:attrNameLst>
                                          <p:attrName>style.opacity</p:attrName>
                                        </p:attrNameLst>
                                      </p:cBhvr>
                                      <p:to>
                                        <p:strVal val="0.25"/>
                                      </p:to>
                                    </p:set>
                                    <p:animEffect filter="image" prLst="opacity: 0.25">
                                      <p:cBhvr rctx="IE">
                                        <p:cTn id="7" dur="indefinite"/>
                                        <p:tgtEl>
                                          <p:spTgt spid="1109"/>
                                        </p:tgtEl>
                                      </p:cBhvr>
                                    </p:animEffect>
                                  </p:childTnLst>
                                </p:cTn>
                              </p:par>
                              <p:par>
                                <p:cTn id="8" presetID="9" presetClass="emph" presetSubtype="0" nodeType="withEffect">
                                  <p:stCondLst>
                                    <p:cond delay="200"/>
                                  </p:stCondLst>
                                  <p:childTnLst>
                                    <p:set>
                                      <p:cBhvr>
                                        <p:cTn id="9" dur="indefinite"/>
                                        <p:tgtEl>
                                          <p:spTgt spid="1109"/>
                                        </p:tgtEl>
                                        <p:attrNameLst>
                                          <p:attrName>style.opacity</p:attrName>
                                        </p:attrNameLst>
                                      </p:cBhvr>
                                      <p:to>
                                        <p:strVal val="0.75"/>
                                      </p:to>
                                    </p:set>
                                    <p:animEffect filter="image" prLst="opacity: 0.75">
                                      <p:cBhvr rctx="IE">
                                        <p:cTn id="10" dur="indefinite"/>
                                        <p:tgtEl>
                                          <p:spTgt spid="1109"/>
                                        </p:tgtEl>
                                      </p:cBhvr>
                                    </p:animEffect>
                                  </p:childTnLst>
                                </p:cTn>
                              </p:par>
                              <p:par>
                                <p:cTn id="11" presetID="26" presetClass="emph" presetSubtype="0" repeatCount="indefinite" fill="hold" nodeType="withEffect">
                                  <p:stCondLst>
                                    <p:cond delay="1000"/>
                                  </p:stCondLst>
                                  <p:childTnLst>
                                    <p:animEffect transition="out" filter="fade">
                                      <p:cBhvr>
                                        <p:cTn id="12" dur="5000" tmFilter="0, 0; .2, .5; .8, .5; 1, 0"/>
                                        <p:tgtEl>
                                          <p:spTgt spid="1109"/>
                                        </p:tgtEl>
                                      </p:cBhvr>
                                    </p:animEffect>
                                    <p:animScale>
                                      <p:cBhvr>
                                        <p:cTn id="13" dur="2500" autoRev="1" fill="hold"/>
                                        <p:tgtEl>
                                          <p:spTgt spid="110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grpSp>
        <p:nvGrpSpPr>
          <p:cNvPr id="1106" name="Google Shape;1106;p60"/>
          <p:cNvGrpSpPr/>
          <p:nvPr/>
        </p:nvGrpSpPr>
        <p:grpSpPr>
          <a:xfrm>
            <a:off x="2548617" y="611478"/>
            <a:ext cx="4046862" cy="4046835"/>
            <a:chOff x="472277" y="286136"/>
            <a:chExt cx="4697460" cy="4697428"/>
          </a:xfrm>
        </p:grpSpPr>
        <p:sp>
          <p:nvSpPr>
            <p:cNvPr id="1107" name="Google Shape;1107;p60"/>
            <p:cNvSpPr/>
            <p:nvPr/>
          </p:nvSpPr>
          <p:spPr>
            <a:xfrm>
              <a:off x="472277" y="286136"/>
              <a:ext cx="4697460" cy="4697428"/>
            </a:xfrm>
            <a:custGeom>
              <a:avLst/>
              <a:gdLst/>
              <a:ahLst/>
              <a:cxnLst/>
              <a:rect l="l" t="t" r="r" b="b"/>
              <a:pathLst>
                <a:path w="146853" h="146852" extrusionOk="0">
                  <a:moveTo>
                    <a:pt x="73426" y="1"/>
                  </a:moveTo>
                  <a:cubicBezTo>
                    <a:pt x="53948" y="1"/>
                    <a:pt x="35279" y="7740"/>
                    <a:pt x="21503" y="21503"/>
                  </a:cubicBezTo>
                  <a:cubicBezTo>
                    <a:pt x="7740" y="35279"/>
                    <a:pt x="1" y="53948"/>
                    <a:pt x="1" y="73426"/>
                  </a:cubicBezTo>
                  <a:cubicBezTo>
                    <a:pt x="1" y="92893"/>
                    <a:pt x="7740" y="111573"/>
                    <a:pt x="21503" y="125349"/>
                  </a:cubicBezTo>
                  <a:cubicBezTo>
                    <a:pt x="35279" y="139112"/>
                    <a:pt x="53948" y="146851"/>
                    <a:pt x="73426" y="146851"/>
                  </a:cubicBezTo>
                  <a:cubicBezTo>
                    <a:pt x="92893" y="146851"/>
                    <a:pt x="111574" y="139112"/>
                    <a:pt x="125338" y="125349"/>
                  </a:cubicBezTo>
                  <a:cubicBezTo>
                    <a:pt x="139113" y="111573"/>
                    <a:pt x="146852" y="92893"/>
                    <a:pt x="146852" y="73426"/>
                  </a:cubicBezTo>
                  <a:cubicBezTo>
                    <a:pt x="146852" y="53948"/>
                    <a:pt x="139113" y="35279"/>
                    <a:pt x="125338" y="21503"/>
                  </a:cubicBezTo>
                  <a:cubicBezTo>
                    <a:pt x="111574" y="7740"/>
                    <a:pt x="92893" y="1"/>
                    <a:pt x="73426" y="1"/>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1303312" y="1117140"/>
              <a:ext cx="3035006" cy="3035038"/>
            </a:xfrm>
            <a:custGeom>
              <a:avLst/>
              <a:gdLst/>
              <a:ahLst/>
              <a:cxnLst/>
              <a:rect l="l" t="t" r="r" b="b"/>
              <a:pathLst>
                <a:path w="94881" h="94882" extrusionOk="0">
                  <a:moveTo>
                    <a:pt x="94881" y="47447"/>
                  </a:moveTo>
                  <a:cubicBezTo>
                    <a:pt x="94881" y="73641"/>
                    <a:pt x="73640" y="94881"/>
                    <a:pt x="47446" y="94881"/>
                  </a:cubicBezTo>
                  <a:cubicBezTo>
                    <a:pt x="21241" y="94881"/>
                    <a:pt x="0" y="73641"/>
                    <a:pt x="0" y="47447"/>
                  </a:cubicBezTo>
                  <a:cubicBezTo>
                    <a:pt x="0" y="21242"/>
                    <a:pt x="21241" y="1"/>
                    <a:pt x="47446" y="1"/>
                  </a:cubicBezTo>
                  <a:cubicBezTo>
                    <a:pt x="73640" y="1"/>
                    <a:pt x="94881" y="21242"/>
                    <a:pt x="94881" y="47447"/>
                  </a:cubicBezTo>
                  <a:close/>
                </a:path>
              </a:pathLst>
            </a:custGeom>
            <a:gradFill>
              <a:gsLst>
                <a:gs pos="0">
                  <a:srgbClr val="252C3A">
                    <a:alpha val="71764"/>
                  </a:srgbClr>
                </a:gs>
                <a:gs pos="100000">
                  <a:srgbClr val="252C3A">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60"/>
          <p:cNvGrpSpPr/>
          <p:nvPr/>
        </p:nvGrpSpPr>
        <p:grpSpPr>
          <a:xfrm>
            <a:off x="2490254" y="429296"/>
            <a:ext cx="4163493" cy="3734253"/>
            <a:chOff x="739244" y="740871"/>
            <a:chExt cx="4163493" cy="3734253"/>
          </a:xfrm>
        </p:grpSpPr>
        <p:sp>
          <p:nvSpPr>
            <p:cNvPr id="1110" name="Google Shape;1110;p60"/>
            <p:cNvSpPr/>
            <p:nvPr/>
          </p:nvSpPr>
          <p:spPr>
            <a:xfrm>
              <a:off x="2939824" y="2225410"/>
              <a:ext cx="1962913" cy="2249713"/>
            </a:xfrm>
            <a:custGeom>
              <a:avLst/>
              <a:gdLst/>
              <a:ahLst/>
              <a:cxnLst/>
              <a:rect l="l" t="t" r="r" b="b"/>
              <a:pathLst>
                <a:path w="61365" h="70331" extrusionOk="0">
                  <a:moveTo>
                    <a:pt x="14133" y="1"/>
                  </a:moveTo>
                  <a:lnTo>
                    <a:pt x="0" y="70331"/>
                  </a:lnTo>
                  <a:lnTo>
                    <a:pt x="18276" y="70331"/>
                  </a:lnTo>
                  <a:lnTo>
                    <a:pt x="61365"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739244" y="2225410"/>
              <a:ext cx="1962561" cy="2249713"/>
            </a:xfrm>
            <a:custGeom>
              <a:avLst/>
              <a:gdLst/>
              <a:ahLst/>
              <a:cxnLst/>
              <a:rect l="l" t="t" r="r" b="b"/>
              <a:pathLst>
                <a:path w="61354" h="70331" extrusionOk="0">
                  <a:moveTo>
                    <a:pt x="1" y="1"/>
                  </a:moveTo>
                  <a:lnTo>
                    <a:pt x="43078" y="70331"/>
                  </a:lnTo>
                  <a:lnTo>
                    <a:pt x="61354" y="70331"/>
                  </a:lnTo>
                  <a:lnTo>
                    <a:pt x="47233"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1237801" y="740871"/>
              <a:ext cx="3166411" cy="3734253"/>
            </a:xfrm>
            <a:custGeom>
              <a:avLst/>
              <a:gdLst/>
              <a:ahLst/>
              <a:cxnLst/>
              <a:rect l="l" t="t" r="r" b="b"/>
              <a:pathLst>
                <a:path w="98989" h="116741" extrusionOk="0">
                  <a:moveTo>
                    <a:pt x="0" y="1"/>
                  </a:moveTo>
                  <a:lnTo>
                    <a:pt x="33159" y="116741"/>
                  </a:lnTo>
                  <a:lnTo>
                    <a:pt x="65818" y="116741"/>
                  </a:lnTo>
                  <a:lnTo>
                    <a:pt x="98989"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60"/>
          <p:cNvSpPr txBox="1">
            <a:spLocks noGrp="1"/>
          </p:cNvSpPr>
          <p:nvPr>
            <p:ph type="title"/>
          </p:nvPr>
        </p:nvSpPr>
        <p:spPr>
          <a:xfrm>
            <a:off x="1445369" y="1332103"/>
            <a:ext cx="6251124" cy="3727770"/>
          </a:xfrm>
          <a:prstGeom prst="rect">
            <a:avLst/>
          </a:prstGeom>
        </p:spPr>
        <p:txBody>
          <a:bodyPr spcFirstLastPara="1" wrap="square" lIns="91425" tIns="91425" rIns="91425" bIns="91425" anchor="b" anchorCtr="0">
            <a:noAutofit/>
          </a:bodyPr>
          <a:lstStyle/>
          <a:p>
            <a:br>
              <a:rPr lang="en-US" altLang="zh-CN" sz="1600" dirty="0"/>
            </a:br>
            <a:r>
              <a:rPr lang="en-US" altLang="zh-CN" sz="2800" dirty="0"/>
              <a:t>The </a:t>
            </a:r>
            <a:r>
              <a:rPr lang="en-US" altLang="zh-CN" sz="2800" b="1" dirty="0">
                <a:solidFill>
                  <a:srgbClr val="FFCA4A"/>
                </a:solidFill>
              </a:rPr>
              <a:t>number</a:t>
            </a:r>
            <a:r>
              <a:rPr lang="en-US" altLang="zh-CN" sz="2800" dirty="0"/>
              <a:t> of movies </a:t>
            </a:r>
            <a:br>
              <a:rPr lang="en-US" altLang="zh-CN" sz="2800" dirty="0"/>
            </a:br>
            <a:r>
              <a:rPr lang="en-US" altLang="zh-CN" sz="2800" dirty="0"/>
              <a:t>in </a:t>
            </a:r>
            <a:r>
              <a:rPr lang="en-US" altLang="zh-CN" sz="2800" b="1" dirty="0">
                <a:solidFill>
                  <a:srgbClr val="FFCA4A"/>
                </a:solidFill>
              </a:rPr>
              <a:t>all kinds of genres </a:t>
            </a:r>
            <a:br>
              <a:rPr lang="en-US" altLang="zh-CN" sz="2400" b="1" dirty="0">
                <a:solidFill>
                  <a:srgbClr val="FFCA4A"/>
                </a:solidFill>
              </a:rPr>
            </a:br>
            <a:br>
              <a:rPr lang="en-US" altLang="zh-CN" sz="1600" dirty="0"/>
            </a:br>
            <a:r>
              <a:rPr lang="en-US" altLang="zh-CN" sz="1600" dirty="0"/>
              <a:t>increases with time, especially </a:t>
            </a:r>
            <a:r>
              <a:rPr lang="en-US" altLang="zh-CN" sz="1600" b="1" dirty="0">
                <a:solidFill>
                  <a:srgbClr val="FFCA4A"/>
                </a:solidFill>
              </a:rPr>
              <a:t>drama</a:t>
            </a:r>
            <a:r>
              <a:rPr lang="en-US" altLang="zh-CN" sz="1600" dirty="0"/>
              <a:t> and </a:t>
            </a:r>
            <a:r>
              <a:rPr lang="en-US" altLang="zh-CN" sz="1600" b="1" dirty="0">
                <a:solidFill>
                  <a:srgbClr val="FFCA4A"/>
                </a:solidFill>
              </a:rPr>
              <a:t>comedy</a:t>
            </a:r>
            <a:br>
              <a:rPr lang="en-US" altLang="zh-CN" sz="1600" dirty="0">
                <a:solidFill>
                  <a:srgbClr val="FFCA4A"/>
                </a:solidFill>
              </a:rPr>
            </a:br>
            <a:r>
              <a:rPr lang="en-US" altLang="zh-CN" sz="1600" b="1" dirty="0">
                <a:solidFill>
                  <a:srgbClr val="FFCA4A"/>
                </a:solidFill>
              </a:rPr>
              <a:t>Adventure</a:t>
            </a:r>
            <a:r>
              <a:rPr lang="en-US" altLang="zh-CN" sz="1600" dirty="0"/>
              <a:t> and </a:t>
            </a:r>
            <a:r>
              <a:rPr lang="en-US" altLang="zh-CN" sz="1600" b="1" dirty="0">
                <a:solidFill>
                  <a:srgbClr val="FFCA4A"/>
                </a:solidFill>
              </a:rPr>
              <a:t>animation</a:t>
            </a:r>
            <a:r>
              <a:rPr lang="en-US" altLang="zh-CN" sz="1600" dirty="0"/>
              <a:t> movies </a:t>
            </a:r>
            <a:br>
              <a:rPr lang="en-US" altLang="zh-CN" sz="1600" dirty="0"/>
            </a:br>
            <a:r>
              <a:rPr lang="en-US" altLang="zh-CN" sz="1600" dirty="0"/>
              <a:t>tend to have </a:t>
            </a:r>
            <a:r>
              <a:rPr lang="en-US" altLang="zh-CN" sz="1600" dirty="0">
                <a:solidFill>
                  <a:schemeClr val="bg1"/>
                </a:solidFill>
              </a:rPr>
              <a:t>higher average revenue</a:t>
            </a:r>
            <a:br>
              <a:rPr lang="en-US" altLang="zh-CN" sz="1600" dirty="0"/>
            </a:br>
            <a:r>
              <a:rPr lang="en-US" altLang="zh-CN" sz="1600" b="1" dirty="0">
                <a:solidFill>
                  <a:srgbClr val="FFCA4A"/>
                </a:solidFill>
              </a:rPr>
              <a:t>English</a:t>
            </a:r>
            <a:r>
              <a:rPr lang="en-US" altLang="zh-CN" sz="1600" dirty="0"/>
              <a:t> and </a:t>
            </a:r>
            <a:r>
              <a:rPr lang="en-US" altLang="zh-CN" sz="1600" b="1" dirty="0">
                <a:solidFill>
                  <a:srgbClr val="FFCA4A"/>
                </a:solidFill>
              </a:rPr>
              <a:t>Chinese</a:t>
            </a:r>
            <a:r>
              <a:rPr lang="en-US" altLang="zh-CN" sz="1600" dirty="0"/>
              <a:t> movies </a:t>
            </a:r>
            <a:br>
              <a:rPr lang="en-US" altLang="zh-CN" sz="1600" dirty="0"/>
            </a:br>
            <a:r>
              <a:rPr lang="en-US" altLang="zh-CN" sz="1600" dirty="0"/>
              <a:t>generally have higher average revenues</a:t>
            </a:r>
            <a:br>
              <a:rPr lang="en-US" altLang="zh-CN" sz="1600" dirty="0"/>
            </a:br>
            <a:br>
              <a:rPr lang="en-US" altLang="zh-CN" sz="1600" dirty="0"/>
            </a:br>
            <a:br>
              <a:rPr lang="en-US" altLang="zh-CN" sz="1600" dirty="0"/>
            </a:br>
            <a:br>
              <a:rPr lang="en-US" altLang="zh-CN" sz="1600" dirty="0"/>
            </a:br>
            <a:endParaRPr sz="1600" dirty="0">
              <a:solidFill>
                <a:schemeClr val="lt1"/>
              </a:solidFill>
              <a:latin typeface="Karla"/>
              <a:ea typeface="Karla"/>
              <a:cs typeface="Karla"/>
              <a:sym typeface="Karla"/>
            </a:endParaRPr>
          </a:p>
        </p:txBody>
      </p:sp>
      <p:grpSp>
        <p:nvGrpSpPr>
          <p:cNvPr id="1114" name="Google Shape;1114;p60"/>
          <p:cNvGrpSpPr/>
          <p:nvPr/>
        </p:nvGrpSpPr>
        <p:grpSpPr>
          <a:xfrm>
            <a:off x="43" y="4163561"/>
            <a:ext cx="9141777" cy="980112"/>
            <a:chOff x="1295125" y="4419400"/>
            <a:chExt cx="5021575" cy="538375"/>
          </a:xfrm>
        </p:grpSpPr>
        <p:sp>
          <p:nvSpPr>
            <p:cNvPr id="1115" name="Google Shape;1115;p60"/>
            <p:cNvSpPr/>
            <p:nvPr/>
          </p:nvSpPr>
          <p:spPr>
            <a:xfrm>
              <a:off x="2729400" y="4584500"/>
              <a:ext cx="2153025" cy="165525"/>
            </a:xfrm>
            <a:custGeom>
              <a:avLst/>
              <a:gdLst/>
              <a:ahLst/>
              <a:cxnLst/>
              <a:rect l="l" t="t" r="r" b="b"/>
              <a:pathLst>
                <a:path w="86121" h="6621" extrusionOk="0">
                  <a:moveTo>
                    <a:pt x="1" y="0"/>
                  </a:moveTo>
                  <a:lnTo>
                    <a:pt x="86121" y="0"/>
                  </a:lnTo>
                  <a:lnTo>
                    <a:pt x="86121" y="6620"/>
                  </a:lnTo>
                  <a:lnTo>
                    <a:pt x="1" y="6620"/>
                  </a:lnTo>
                  <a:close/>
                </a:path>
              </a:pathLst>
            </a:custGeom>
            <a:solidFill>
              <a:srgbClr val="242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2893250" y="4419400"/>
              <a:ext cx="1825350" cy="165750"/>
            </a:xfrm>
            <a:custGeom>
              <a:avLst/>
              <a:gdLst/>
              <a:ahLst/>
              <a:cxnLst/>
              <a:rect l="l" t="t" r="r" b="b"/>
              <a:pathLst>
                <a:path w="73014" h="6630" extrusionOk="0">
                  <a:moveTo>
                    <a:pt x="0" y="1"/>
                  </a:moveTo>
                  <a:lnTo>
                    <a:pt x="73014" y="1"/>
                  </a:lnTo>
                  <a:lnTo>
                    <a:pt x="73014" y="6629"/>
                  </a:lnTo>
                  <a:lnTo>
                    <a:pt x="0" y="6629"/>
                  </a:lnTo>
                  <a:close/>
                </a:path>
              </a:pathLst>
            </a:custGeom>
            <a:solidFill>
              <a:srgbClr val="242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1295125" y="4750000"/>
              <a:ext cx="5021575" cy="207775"/>
            </a:xfrm>
            <a:custGeom>
              <a:avLst/>
              <a:gdLst/>
              <a:ahLst/>
              <a:cxnLst/>
              <a:rect l="l" t="t" r="r" b="b"/>
              <a:pathLst>
                <a:path w="200863" h="8311" extrusionOk="0">
                  <a:moveTo>
                    <a:pt x="1" y="0"/>
                  </a:moveTo>
                  <a:lnTo>
                    <a:pt x="200863" y="0"/>
                  </a:lnTo>
                  <a:lnTo>
                    <a:pt x="200863" y="8311"/>
                  </a:lnTo>
                  <a:lnTo>
                    <a:pt x="1" y="8311"/>
                  </a:lnTo>
                  <a:close/>
                </a:path>
              </a:pathLst>
            </a:custGeom>
            <a:solidFill>
              <a:srgbClr val="202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3322800" y="4584500"/>
              <a:ext cx="966250" cy="165525"/>
            </a:xfrm>
            <a:custGeom>
              <a:avLst/>
              <a:gdLst/>
              <a:ahLst/>
              <a:cxnLst/>
              <a:rect l="l" t="t" r="r" b="b"/>
              <a:pathLst>
                <a:path w="38650" h="6621" extrusionOk="0">
                  <a:moveTo>
                    <a:pt x="0" y="0"/>
                  </a:moveTo>
                  <a:lnTo>
                    <a:pt x="0" y="6620"/>
                  </a:lnTo>
                  <a:lnTo>
                    <a:pt x="38649" y="6620"/>
                  </a:lnTo>
                  <a:lnTo>
                    <a:pt x="38649" y="0"/>
                  </a:ln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3376775" y="4419400"/>
              <a:ext cx="858300" cy="165750"/>
            </a:xfrm>
            <a:custGeom>
              <a:avLst/>
              <a:gdLst/>
              <a:ahLst/>
              <a:cxnLst/>
              <a:rect l="l" t="t" r="r" b="b"/>
              <a:pathLst>
                <a:path w="34332" h="6630" extrusionOk="0">
                  <a:moveTo>
                    <a:pt x="0" y="1"/>
                  </a:moveTo>
                  <a:lnTo>
                    <a:pt x="0" y="6629"/>
                  </a:lnTo>
                  <a:lnTo>
                    <a:pt x="34331" y="6629"/>
                  </a:lnTo>
                  <a:lnTo>
                    <a:pt x="34331" y="1"/>
                  </a:ln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3112925" y="4750000"/>
              <a:ext cx="1385975" cy="207775"/>
            </a:xfrm>
            <a:custGeom>
              <a:avLst/>
              <a:gdLst/>
              <a:ahLst/>
              <a:cxnLst/>
              <a:rect l="l" t="t" r="r" b="b"/>
              <a:pathLst>
                <a:path w="55439" h="8311" extrusionOk="0">
                  <a:moveTo>
                    <a:pt x="8395" y="0"/>
                  </a:moveTo>
                  <a:lnTo>
                    <a:pt x="1" y="8311"/>
                  </a:lnTo>
                  <a:lnTo>
                    <a:pt x="55439" y="8311"/>
                  </a:lnTo>
                  <a:lnTo>
                    <a:pt x="47044" y="0"/>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4171850" y="4584500"/>
              <a:ext cx="200675" cy="373275"/>
            </a:xfrm>
            <a:custGeom>
              <a:avLst/>
              <a:gdLst/>
              <a:ahLst/>
              <a:cxnLst/>
              <a:rect l="l" t="t" r="r" b="b"/>
              <a:pathLst>
                <a:path w="8027" h="14931" extrusionOk="0">
                  <a:moveTo>
                    <a:pt x="1" y="0"/>
                  </a:moveTo>
                  <a:lnTo>
                    <a:pt x="1" y="7323"/>
                  </a:lnTo>
                  <a:lnTo>
                    <a:pt x="6629" y="14931"/>
                  </a:lnTo>
                  <a:lnTo>
                    <a:pt x="8027" y="14931"/>
                  </a:lnTo>
                  <a:lnTo>
                    <a:pt x="1047" y="6921"/>
                  </a:lnTo>
                  <a:lnTo>
                    <a:pt x="104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3239300" y="4584500"/>
              <a:ext cx="200675" cy="373275"/>
            </a:xfrm>
            <a:custGeom>
              <a:avLst/>
              <a:gdLst/>
              <a:ahLst/>
              <a:cxnLst/>
              <a:rect l="l" t="t" r="r" b="b"/>
              <a:pathLst>
                <a:path w="8027" h="14931" extrusionOk="0">
                  <a:moveTo>
                    <a:pt x="6981" y="0"/>
                  </a:moveTo>
                  <a:lnTo>
                    <a:pt x="6981" y="6921"/>
                  </a:lnTo>
                  <a:lnTo>
                    <a:pt x="1" y="14931"/>
                  </a:lnTo>
                  <a:lnTo>
                    <a:pt x="1399" y="14931"/>
                  </a:lnTo>
                  <a:lnTo>
                    <a:pt x="8027" y="7323"/>
                  </a:lnTo>
                  <a:lnTo>
                    <a:pt x="802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4119550" y="4419400"/>
              <a:ext cx="26175" cy="165750"/>
            </a:xfrm>
            <a:custGeom>
              <a:avLst/>
              <a:gdLst/>
              <a:ahLst/>
              <a:cxnLst/>
              <a:rect l="l" t="t" r="r" b="b"/>
              <a:pathLst>
                <a:path w="1047" h="6630" extrusionOk="0">
                  <a:moveTo>
                    <a:pt x="0" y="1"/>
                  </a:moveTo>
                  <a:lnTo>
                    <a:pt x="0" y="6629"/>
                  </a:lnTo>
                  <a:lnTo>
                    <a:pt x="1046" y="6629"/>
                  </a:lnTo>
                  <a:lnTo>
                    <a:pt x="104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3466125" y="4419400"/>
              <a:ext cx="26175" cy="165750"/>
            </a:xfrm>
            <a:custGeom>
              <a:avLst/>
              <a:gdLst/>
              <a:ahLst/>
              <a:cxnLst/>
              <a:rect l="l" t="t" r="r" b="b"/>
              <a:pathLst>
                <a:path w="1047" h="6630" extrusionOk="0">
                  <a:moveTo>
                    <a:pt x="0" y="1"/>
                  </a:moveTo>
                  <a:lnTo>
                    <a:pt x="0" y="6629"/>
                  </a:lnTo>
                  <a:lnTo>
                    <a:pt x="1046" y="6629"/>
                  </a:lnTo>
                  <a:lnTo>
                    <a:pt x="104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1138;p61">
            <a:extLst>
              <a:ext uri="{FF2B5EF4-FFF2-40B4-BE49-F238E27FC236}">
                <a16:creationId xmlns:a16="http://schemas.microsoft.com/office/drawing/2014/main" id="{E386133A-CFDB-6047-92B3-22B1420AD2A3}"/>
              </a:ext>
            </a:extLst>
          </p:cNvPr>
          <p:cNvGrpSpPr/>
          <p:nvPr/>
        </p:nvGrpSpPr>
        <p:grpSpPr>
          <a:xfrm>
            <a:off x="-72031" y="4183755"/>
            <a:ext cx="9285924" cy="695704"/>
            <a:chOff x="-61693" y="3790528"/>
            <a:chExt cx="9285924" cy="695704"/>
          </a:xfrm>
        </p:grpSpPr>
        <p:grpSp>
          <p:nvGrpSpPr>
            <p:cNvPr id="45" name="Google Shape;1139;p61">
              <a:extLst>
                <a:ext uri="{FF2B5EF4-FFF2-40B4-BE49-F238E27FC236}">
                  <a16:creationId xmlns:a16="http://schemas.microsoft.com/office/drawing/2014/main" id="{3DAE4D5D-79FB-F24F-9823-A4B2E63A01C7}"/>
                </a:ext>
              </a:extLst>
            </p:cNvPr>
            <p:cNvGrpSpPr/>
            <p:nvPr/>
          </p:nvGrpSpPr>
          <p:grpSpPr>
            <a:xfrm>
              <a:off x="-61693" y="3790528"/>
              <a:ext cx="2533282" cy="692594"/>
              <a:chOff x="1289475" y="4243850"/>
              <a:chExt cx="1284300" cy="351125"/>
            </a:xfrm>
          </p:grpSpPr>
          <p:sp>
            <p:nvSpPr>
              <p:cNvPr id="101" name="Google Shape;1140;p61">
                <a:extLst>
                  <a:ext uri="{FF2B5EF4-FFF2-40B4-BE49-F238E27FC236}">
                    <a16:creationId xmlns:a16="http://schemas.microsoft.com/office/drawing/2014/main" id="{B4772C21-4103-8A4C-B91D-CE57755A7BE4}"/>
                  </a:ext>
                </a:extLst>
              </p:cNvPr>
              <p:cNvSpPr/>
              <p:nvPr/>
            </p:nvSpPr>
            <p:spPr>
              <a:xfrm>
                <a:off x="1676975" y="4285500"/>
                <a:ext cx="19900" cy="19900"/>
              </a:xfrm>
              <a:custGeom>
                <a:avLst/>
                <a:gdLst/>
                <a:ahLst/>
                <a:cxnLst/>
                <a:rect l="l" t="t" r="r" b="b"/>
                <a:pathLst>
                  <a:path w="796" h="796" extrusionOk="0">
                    <a:moveTo>
                      <a:pt x="1" y="0"/>
                    </a:moveTo>
                    <a:lnTo>
                      <a:pt x="1" y="795"/>
                    </a:lnTo>
                    <a:lnTo>
                      <a:pt x="796" y="795"/>
                    </a:lnTo>
                    <a:lnTo>
                      <a:pt x="796"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41;p61">
                <a:extLst>
                  <a:ext uri="{FF2B5EF4-FFF2-40B4-BE49-F238E27FC236}">
                    <a16:creationId xmlns:a16="http://schemas.microsoft.com/office/drawing/2014/main" id="{4C7EDA3C-B507-EE4D-B9FF-3748C61C238F}"/>
                  </a:ext>
                </a:extLst>
              </p:cNvPr>
              <p:cNvSpPr/>
              <p:nvPr/>
            </p:nvSpPr>
            <p:spPr>
              <a:xfrm>
                <a:off x="1655000" y="4304750"/>
                <a:ext cx="63850" cy="270350"/>
              </a:xfrm>
              <a:custGeom>
                <a:avLst/>
                <a:gdLst/>
                <a:ahLst/>
                <a:cxnLst/>
                <a:rect l="l" t="t" r="r" b="b"/>
                <a:pathLst>
                  <a:path w="2554" h="10814" extrusionOk="0">
                    <a:moveTo>
                      <a:pt x="361" y="410"/>
                    </a:moveTo>
                    <a:cubicBezTo>
                      <a:pt x="461" y="410"/>
                      <a:pt x="553" y="502"/>
                      <a:pt x="553" y="611"/>
                    </a:cubicBezTo>
                    <a:cubicBezTo>
                      <a:pt x="553" y="720"/>
                      <a:pt x="461" y="804"/>
                      <a:pt x="361" y="804"/>
                    </a:cubicBezTo>
                    <a:cubicBezTo>
                      <a:pt x="252" y="804"/>
                      <a:pt x="160" y="720"/>
                      <a:pt x="160" y="611"/>
                    </a:cubicBezTo>
                    <a:cubicBezTo>
                      <a:pt x="160" y="502"/>
                      <a:pt x="252" y="410"/>
                      <a:pt x="361" y="410"/>
                    </a:cubicBezTo>
                    <a:close/>
                    <a:moveTo>
                      <a:pt x="2194" y="410"/>
                    </a:moveTo>
                    <a:cubicBezTo>
                      <a:pt x="2302" y="410"/>
                      <a:pt x="2394" y="502"/>
                      <a:pt x="2394" y="611"/>
                    </a:cubicBezTo>
                    <a:cubicBezTo>
                      <a:pt x="2394" y="720"/>
                      <a:pt x="2302" y="804"/>
                      <a:pt x="2194" y="804"/>
                    </a:cubicBezTo>
                    <a:cubicBezTo>
                      <a:pt x="2085" y="804"/>
                      <a:pt x="2001" y="720"/>
                      <a:pt x="2001" y="611"/>
                    </a:cubicBezTo>
                    <a:cubicBezTo>
                      <a:pt x="2001" y="502"/>
                      <a:pt x="2085" y="410"/>
                      <a:pt x="2194" y="410"/>
                    </a:cubicBezTo>
                    <a:close/>
                    <a:moveTo>
                      <a:pt x="637" y="0"/>
                    </a:moveTo>
                    <a:lnTo>
                      <a:pt x="637" y="385"/>
                    </a:lnTo>
                    <a:cubicBezTo>
                      <a:pt x="570" y="310"/>
                      <a:pt x="469" y="251"/>
                      <a:pt x="361" y="251"/>
                    </a:cubicBezTo>
                    <a:cubicBezTo>
                      <a:pt x="160" y="251"/>
                      <a:pt x="1" y="410"/>
                      <a:pt x="1" y="611"/>
                    </a:cubicBezTo>
                    <a:cubicBezTo>
                      <a:pt x="1" y="804"/>
                      <a:pt x="160" y="971"/>
                      <a:pt x="361" y="971"/>
                    </a:cubicBezTo>
                    <a:cubicBezTo>
                      <a:pt x="469" y="971"/>
                      <a:pt x="570" y="913"/>
                      <a:pt x="637" y="837"/>
                    </a:cubicBezTo>
                    <a:lnTo>
                      <a:pt x="637" y="10813"/>
                    </a:lnTo>
                    <a:lnTo>
                      <a:pt x="1917" y="10813"/>
                    </a:lnTo>
                    <a:lnTo>
                      <a:pt x="1917" y="837"/>
                    </a:lnTo>
                    <a:cubicBezTo>
                      <a:pt x="1984" y="913"/>
                      <a:pt x="2085" y="971"/>
                      <a:pt x="2194" y="971"/>
                    </a:cubicBezTo>
                    <a:cubicBezTo>
                      <a:pt x="2394" y="971"/>
                      <a:pt x="2553" y="804"/>
                      <a:pt x="2553" y="611"/>
                    </a:cubicBezTo>
                    <a:cubicBezTo>
                      <a:pt x="2553" y="410"/>
                      <a:pt x="2394" y="251"/>
                      <a:pt x="2194" y="251"/>
                    </a:cubicBezTo>
                    <a:cubicBezTo>
                      <a:pt x="2085" y="251"/>
                      <a:pt x="1984" y="310"/>
                      <a:pt x="1917" y="385"/>
                    </a:cubicBezTo>
                    <a:lnTo>
                      <a:pt x="191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42;p61">
                <a:extLst>
                  <a:ext uri="{FF2B5EF4-FFF2-40B4-BE49-F238E27FC236}">
                    <a16:creationId xmlns:a16="http://schemas.microsoft.com/office/drawing/2014/main" id="{560D2BF4-B382-8D44-88AA-5A1DDEC50C30}"/>
                  </a:ext>
                </a:extLst>
              </p:cNvPr>
              <p:cNvSpPr/>
              <p:nvPr/>
            </p:nvSpPr>
            <p:spPr>
              <a:xfrm>
                <a:off x="1676975" y="4304750"/>
                <a:ext cx="5675" cy="270150"/>
              </a:xfrm>
              <a:custGeom>
                <a:avLst/>
                <a:gdLst/>
                <a:ahLst/>
                <a:cxnLst/>
                <a:rect l="l" t="t" r="r" b="b"/>
                <a:pathLst>
                  <a:path w="227" h="10806" extrusionOk="0">
                    <a:moveTo>
                      <a:pt x="1" y="0"/>
                    </a:moveTo>
                    <a:lnTo>
                      <a:pt x="1" y="10805"/>
                    </a:lnTo>
                    <a:lnTo>
                      <a:pt x="227" y="10805"/>
                    </a:lnTo>
                    <a:lnTo>
                      <a:pt x="2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43;p61">
                <a:extLst>
                  <a:ext uri="{FF2B5EF4-FFF2-40B4-BE49-F238E27FC236}">
                    <a16:creationId xmlns:a16="http://schemas.microsoft.com/office/drawing/2014/main" id="{234F6D41-311A-454A-AA8E-A25782376BFC}"/>
                  </a:ext>
                </a:extLst>
              </p:cNvPr>
              <p:cNvSpPr/>
              <p:nvPr/>
            </p:nvSpPr>
            <p:spPr>
              <a:xfrm>
                <a:off x="1693925"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44;p61">
                <a:extLst>
                  <a:ext uri="{FF2B5EF4-FFF2-40B4-BE49-F238E27FC236}">
                    <a16:creationId xmlns:a16="http://schemas.microsoft.com/office/drawing/2014/main" id="{61F0A111-0AF5-3549-8341-D8EAAFB0826E}"/>
                  </a:ext>
                </a:extLst>
              </p:cNvPr>
              <p:cNvSpPr/>
              <p:nvPr/>
            </p:nvSpPr>
            <p:spPr>
              <a:xfrm>
                <a:off x="1670900" y="4556250"/>
                <a:ext cx="32050" cy="18850"/>
              </a:xfrm>
              <a:custGeom>
                <a:avLst/>
                <a:gdLst/>
                <a:ahLst/>
                <a:cxnLst/>
                <a:rect l="l" t="t" r="r" b="b"/>
                <a:pathLst>
                  <a:path w="1282" h="754" extrusionOk="0">
                    <a:moveTo>
                      <a:pt x="1281" y="0"/>
                    </a:moveTo>
                    <a:lnTo>
                      <a:pt x="1" y="260"/>
                    </a:lnTo>
                    <a:lnTo>
                      <a:pt x="1" y="753"/>
                    </a:lnTo>
                    <a:lnTo>
                      <a:pt x="1281" y="753"/>
                    </a:lnTo>
                    <a:lnTo>
                      <a:pt x="1281"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45;p61">
                <a:extLst>
                  <a:ext uri="{FF2B5EF4-FFF2-40B4-BE49-F238E27FC236}">
                    <a16:creationId xmlns:a16="http://schemas.microsoft.com/office/drawing/2014/main" id="{D446CD75-4A92-D14D-861F-B290B0F64DF5}"/>
                  </a:ext>
                </a:extLst>
              </p:cNvPr>
              <p:cNvSpPr/>
              <p:nvPr/>
            </p:nvSpPr>
            <p:spPr>
              <a:xfrm>
                <a:off x="1676975" y="4560425"/>
                <a:ext cx="5675" cy="14675"/>
              </a:xfrm>
              <a:custGeom>
                <a:avLst/>
                <a:gdLst/>
                <a:ahLst/>
                <a:cxnLst/>
                <a:rect l="l" t="t" r="r" b="b"/>
                <a:pathLst>
                  <a:path w="227" h="587" extrusionOk="0">
                    <a:moveTo>
                      <a:pt x="227" y="1"/>
                    </a:moveTo>
                    <a:lnTo>
                      <a:pt x="1" y="42"/>
                    </a:lnTo>
                    <a:lnTo>
                      <a:pt x="1" y="586"/>
                    </a:lnTo>
                    <a:lnTo>
                      <a:pt x="227" y="586"/>
                    </a:lnTo>
                    <a:lnTo>
                      <a:pt x="22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46;p61">
                <a:extLst>
                  <a:ext uri="{FF2B5EF4-FFF2-40B4-BE49-F238E27FC236}">
                    <a16:creationId xmlns:a16="http://schemas.microsoft.com/office/drawing/2014/main" id="{D3544280-558C-9241-B4A6-4C0F8A325498}"/>
                  </a:ext>
                </a:extLst>
              </p:cNvPr>
              <p:cNvSpPr/>
              <p:nvPr/>
            </p:nvSpPr>
            <p:spPr>
              <a:xfrm>
                <a:off x="1650400" y="4574875"/>
                <a:ext cx="73050" cy="10050"/>
              </a:xfrm>
              <a:custGeom>
                <a:avLst/>
                <a:gdLst/>
                <a:ahLst/>
                <a:cxnLst/>
                <a:rect l="l" t="t" r="r" b="b"/>
                <a:pathLst>
                  <a:path w="2922" h="402" extrusionOk="0">
                    <a:moveTo>
                      <a:pt x="1" y="0"/>
                    </a:moveTo>
                    <a:lnTo>
                      <a:pt x="1" y="402"/>
                    </a:lnTo>
                    <a:lnTo>
                      <a:pt x="2922" y="402"/>
                    </a:lnTo>
                    <a:lnTo>
                      <a:pt x="2922"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47;p61">
                <a:extLst>
                  <a:ext uri="{FF2B5EF4-FFF2-40B4-BE49-F238E27FC236}">
                    <a16:creationId xmlns:a16="http://schemas.microsoft.com/office/drawing/2014/main" id="{05B7E5AE-96D5-894D-97DA-793C73E72112}"/>
                  </a:ext>
                </a:extLst>
              </p:cNvPr>
              <p:cNvSpPr/>
              <p:nvPr/>
            </p:nvSpPr>
            <p:spPr>
              <a:xfrm>
                <a:off x="1656250" y="4574875"/>
                <a:ext cx="5900" cy="10050"/>
              </a:xfrm>
              <a:custGeom>
                <a:avLst/>
                <a:gdLst/>
                <a:ahLst/>
                <a:cxnLst/>
                <a:rect l="l" t="t" r="r" b="b"/>
                <a:pathLst>
                  <a:path w="236" h="402" extrusionOk="0">
                    <a:moveTo>
                      <a:pt x="1" y="0"/>
                    </a:moveTo>
                    <a:lnTo>
                      <a:pt x="1" y="402"/>
                    </a:lnTo>
                    <a:lnTo>
                      <a:pt x="235" y="402"/>
                    </a:lnTo>
                    <a:lnTo>
                      <a:pt x="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48;p61">
                <a:extLst>
                  <a:ext uri="{FF2B5EF4-FFF2-40B4-BE49-F238E27FC236}">
                    <a16:creationId xmlns:a16="http://schemas.microsoft.com/office/drawing/2014/main" id="{1537F85F-4E3E-2349-8255-BEC1AE58ACC0}"/>
                  </a:ext>
                </a:extLst>
              </p:cNvPr>
              <p:cNvSpPr/>
              <p:nvPr/>
            </p:nvSpPr>
            <p:spPr>
              <a:xfrm>
                <a:off x="1715475" y="4574875"/>
                <a:ext cx="5875" cy="10050"/>
              </a:xfrm>
              <a:custGeom>
                <a:avLst/>
                <a:gdLst/>
                <a:ahLst/>
                <a:cxnLst/>
                <a:rect l="l" t="t" r="r" b="b"/>
                <a:pathLst>
                  <a:path w="235" h="402" extrusionOk="0">
                    <a:moveTo>
                      <a:pt x="0" y="0"/>
                    </a:moveTo>
                    <a:lnTo>
                      <a:pt x="0" y="402"/>
                    </a:lnTo>
                    <a:lnTo>
                      <a:pt x="235" y="402"/>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49;p61">
                <a:extLst>
                  <a:ext uri="{FF2B5EF4-FFF2-40B4-BE49-F238E27FC236}">
                    <a16:creationId xmlns:a16="http://schemas.microsoft.com/office/drawing/2014/main" id="{4AFFAEC3-08B2-CC49-9487-1A2F3D66EF9B}"/>
                  </a:ext>
                </a:extLst>
              </p:cNvPr>
              <p:cNvSpPr/>
              <p:nvPr/>
            </p:nvSpPr>
            <p:spPr>
              <a:xfrm>
                <a:off x="1628850" y="4584900"/>
                <a:ext cx="116150" cy="10075"/>
              </a:xfrm>
              <a:custGeom>
                <a:avLst/>
                <a:gdLst/>
                <a:ahLst/>
                <a:cxnLst/>
                <a:rect l="l" t="t" r="r" b="b"/>
                <a:pathLst>
                  <a:path w="4646" h="403" extrusionOk="0">
                    <a:moveTo>
                      <a:pt x="1" y="1"/>
                    </a:moveTo>
                    <a:lnTo>
                      <a:pt x="1" y="402"/>
                    </a:lnTo>
                    <a:lnTo>
                      <a:pt x="4646" y="402"/>
                    </a:lnTo>
                    <a:lnTo>
                      <a:pt x="464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50;p61">
                <a:extLst>
                  <a:ext uri="{FF2B5EF4-FFF2-40B4-BE49-F238E27FC236}">
                    <a16:creationId xmlns:a16="http://schemas.microsoft.com/office/drawing/2014/main" id="{A18D9F50-C616-BD46-BD72-5E1A4AAA682F}"/>
                  </a:ext>
                </a:extLst>
              </p:cNvPr>
              <p:cNvSpPr/>
              <p:nvPr/>
            </p:nvSpPr>
            <p:spPr>
              <a:xfrm>
                <a:off x="1634925" y="4584900"/>
                <a:ext cx="5875" cy="10075"/>
              </a:xfrm>
              <a:custGeom>
                <a:avLst/>
                <a:gdLst/>
                <a:ahLst/>
                <a:cxnLst/>
                <a:rect l="l" t="t" r="r" b="b"/>
                <a:pathLst>
                  <a:path w="235" h="403" extrusionOk="0">
                    <a:moveTo>
                      <a:pt x="0" y="1"/>
                    </a:moveTo>
                    <a:lnTo>
                      <a:pt x="0"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51;p61">
                <a:extLst>
                  <a:ext uri="{FF2B5EF4-FFF2-40B4-BE49-F238E27FC236}">
                    <a16:creationId xmlns:a16="http://schemas.microsoft.com/office/drawing/2014/main" id="{C797A3DE-463F-8B4B-A6AE-AF9E2012017E}"/>
                  </a:ext>
                </a:extLst>
              </p:cNvPr>
              <p:cNvSpPr/>
              <p:nvPr/>
            </p:nvSpPr>
            <p:spPr>
              <a:xfrm>
                <a:off x="1662125" y="4243850"/>
                <a:ext cx="49400" cy="49400"/>
              </a:xfrm>
              <a:custGeom>
                <a:avLst/>
                <a:gdLst/>
                <a:ahLst/>
                <a:cxnLst/>
                <a:rect l="l" t="t" r="r" b="b"/>
                <a:pathLst>
                  <a:path w="1976" h="1976" extrusionOk="0">
                    <a:moveTo>
                      <a:pt x="988" y="1"/>
                    </a:moveTo>
                    <a:cubicBezTo>
                      <a:pt x="444" y="1"/>
                      <a:pt x="0" y="444"/>
                      <a:pt x="0" y="988"/>
                    </a:cubicBezTo>
                    <a:cubicBezTo>
                      <a:pt x="0" y="1532"/>
                      <a:pt x="444" y="1976"/>
                      <a:pt x="988" y="1976"/>
                    </a:cubicBezTo>
                    <a:cubicBezTo>
                      <a:pt x="1532" y="1976"/>
                      <a:pt x="1975" y="1532"/>
                      <a:pt x="1975" y="988"/>
                    </a:cubicBezTo>
                    <a:cubicBezTo>
                      <a:pt x="1975"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52;p61">
                <a:extLst>
                  <a:ext uri="{FF2B5EF4-FFF2-40B4-BE49-F238E27FC236}">
                    <a16:creationId xmlns:a16="http://schemas.microsoft.com/office/drawing/2014/main" id="{CC390381-DC28-064D-91BB-6E98B67FC560}"/>
                  </a:ext>
                </a:extLst>
              </p:cNvPr>
              <p:cNvSpPr/>
              <p:nvPr/>
            </p:nvSpPr>
            <p:spPr>
              <a:xfrm>
                <a:off x="1667550" y="4253000"/>
                <a:ext cx="15925" cy="15350"/>
              </a:xfrm>
              <a:custGeom>
                <a:avLst/>
                <a:gdLst/>
                <a:ahLst/>
                <a:cxnLst/>
                <a:rect l="l" t="t" r="r" b="b"/>
                <a:pathLst>
                  <a:path w="637" h="614" extrusionOk="0">
                    <a:moveTo>
                      <a:pt x="436" y="0"/>
                    </a:moveTo>
                    <a:cubicBezTo>
                      <a:pt x="344" y="0"/>
                      <a:pt x="231" y="65"/>
                      <a:pt x="143" y="170"/>
                    </a:cubicBezTo>
                    <a:cubicBezTo>
                      <a:pt x="26" y="321"/>
                      <a:pt x="1" y="505"/>
                      <a:pt x="93" y="581"/>
                    </a:cubicBezTo>
                    <a:cubicBezTo>
                      <a:pt x="123" y="603"/>
                      <a:pt x="159" y="613"/>
                      <a:pt x="198" y="613"/>
                    </a:cubicBezTo>
                    <a:cubicBezTo>
                      <a:pt x="293" y="613"/>
                      <a:pt x="406" y="553"/>
                      <a:pt x="495" y="447"/>
                    </a:cubicBezTo>
                    <a:cubicBezTo>
                      <a:pt x="612" y="296"/>
                      <a:pt x="637" y="112"/>
                      <a:pt x="537" y="37"/>
                    </a:cubicBezTo>
                    <a:cubicBezTo>
                      <a:pt x="509" y="12"/>
                      <a:pt x="474" y="0"/>
                      <a:pt x="4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53;p61">
                <a:extLst>
                  <a:ext uri="{FF2B5EF4-FFF2-40B4-BE49-F238E27FC236}">
                    <a16:creationId xmlns:a16="http://schemas.microsoft.com/office/drawing/2014/main" id="{8D3DCA2A-754F-5743-AFB4-76A85D208D05}"/>
                  </a:ext>
                </a:extLst>
              </p:cNvPr>
              <p:cNvSpPr/>
              <p:nvPr/>
            </p:nvSpPr>
            <p:spPr>
              <a:xfrm>
                <a:off x="1710025" y="4335300"/>
                <a:ext cx="369125" cy="122625"/>
              </a:xfrm>
              <a:custGeom>
                <a:avLst/>
                <a:gdLst/>
                <a:ahLst/>
                <a:cxnLst/>
                <a:rect l="l" t="t" r="r" b="b"/>
                <a:pathLst>
                  <a:path w="14765" h="4905" extrusionOk="0">
                    <a:moveTo>
                      <a:pt x="13986" y="0"/>
                    </a:moveTo>
                    <a:cubicBezTo>
                      <a:pt x="13283" y="2344"/>
                      <a:pt x="10588" y="4101"/>
                      <a:pt x="7383" y="4101"/>
                    </a:cubicBezTo>
                    <a:cubicBezTo>
                      <a:pt x="4186" y="4101"/>
                      <a:pt x="1499" y="2360"/>
                      <a:pt x="788" y="17"/>
                    </a:cubicBezTo>
                    <a:lnTo>
                      <a:pt x="1" y="193"/>
                    </a:lnTo>
                    <a:cubicBezTo>
                      <a:pt x="788" y="2888"/>
                      <a:pt x="3801" y="4905"/>
                      <a:pt x="7383" y="4905"/>
                    </a:cubicBezTo>
                    <a:cubicBezTo>
                      <a:pt x="10973" y="4905"/>
                      <a:pt x="13986" y="2879"/>
                      <a:pt x="14764" y="176"/>
                    </a:cubicBezTo>
                    <a:lnTo>
                      <a:pt x="13986"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4;p61">
                <a:extLst>
                  <a:ext uri="{FF2B5EF4-FFF2-40B4-BE49-F238E27FC236}">
                    <a16:creationId xmlns:a16="http://schemas.microsoft.com/office/drawing/2014/main" id="{E20779FD-3A75-9C46-BC8C-F02D477EA1EB}"/>
                  </a:ext>
                </a:extLst>
              </p:cNvPr>
              <p:cNvSpPr/>
              <p:nvPr/>
            </p:nvSpPr>
            <p:spPr>
              <a:xfrm>
                <a:off x="2041875" y="4331100"/>
                <a:ext cx="42300" cy="40625"/>
              </a:xfrm>
              <a:custGeom>
                <a:avLst/>
                <a:gdLst/>
                <a:ahLst/>
                <a:cxnLst/>
                <a:rect l="l" t="t" r="r" b="b"/>
                <a:pathLst>
                  <a:path w="1692" h="1625" extrusionOk="0">
                    <a:moveTo>
                      <a:pt x="595" y="1"/>
                    </a:moveTo>
                    <a:lnTo>
                      <a:pt x="553" y="143"/>
                    </a:lnTo>
                    <a:cubicBezTo>
                      <a:pt x="427" y="553"/>
                      <a:pt x="243" y="938"/>
                      <a:pt x="1" y="1306"/>
                    </a:cubicBezTo>
                    <a:lnTo>
                      <a:pt x="1122" y="1624"/>
                    </a:lnTo>
                    <a:cubicBezTo>
                      <a:pt x="1348" y="1239"/>
                      <a:pt x="1524" y="829"/>
                      <a:pt x="1649" y="411"/>
                    </a:cubicBezTo>
                    <a:lnTo>
                      <a:pt x="1691" y="244"/>
                    </a:lnTo>
                    <a:lnTo>
                      <a:pt x="59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55;p61">
                <a:extLst>
                  <a:ext uri="{FF2B5EF4-FFF2-40B4-BE49-F238E27FC236}">
                    <a16:creationId xmlns:a16="http://schemas.microsoft.com/office/drawing/2014/main" id="{0EC4EAFE-9348-2D43-B2CF-25B38F5AF656}"/>
                  </a:ext>
                </a:extLst>
              </p:cNvPr>
              <p:cNvSpPr/>
              <p:nvPr/>
            </p:nvSpPr>
            <p:spPr>
              <a:xfrm>
                <a:off x="1708775" y="4320750"/>
                <a:ext cx="14875" cy="17375"/>
              </a:xfrm>
              <a:custGeom>
                <a:avLst/>
                <a:gdLst/>
                <a:ahLst/>
                <a:cxnLst/>
                <a:rect l="l" t="t" r="r" b="b"/>
                <a:pathLst>
                  <a:path w="595" h="695" extrusionOk="0">
                    <a:moveTo>
                      <a:pt x="109" y="1"/>
                    </a:moveTo>
                    <a:cubicBezTo>
                      <a:pt x="89" y="1"/>
                      <a:pt x="68" y="8"/>
                      <a:pt x="51" y="21"/>
                    </a:cubicBezTo>
                    <a:cubicBezTo>
                      <a:pt x="1" y="55"/>
                      <a:pt x="1" y="114"/>
                      <a:pt x="26" y="164"/>
                    </a:cubicBezTo>
                    <a:lnTo>
                      <a:pt x="411" y="658"/>
                    </a:lnTo>
                    <a:cubicBezTo>
                      <a:pt x="430" y="682"/>
                      <a:pt x="458" y="695"/>
                      <a:pt x="487" y="695"/>
                    </a:cubicBezTo>
                    <a:cubicBezTo>
                      <a:pt x="507" y="695"/>
                      <a:pt x="527" y="688"/>
                      <a:pt x="545" y="674"/>
                    </a:cubicBezTo>
                    <a:cubicBezTo>
                      <a:pt x="587" y="641"/>
                      <a:pt x="595" y="582"/>
                      <a:pt x="561" y="540"/>
                    </a:cubicBezTo>
                    <a:lnTo>
                      <a:pt x="185" y="38"/>
                    </a:lnTo>
                    <a:cubicBezTo>
                      <a:pt x="165" y="14"/>
                      <a:pt x="137"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56;p61">
                <a:extLst>
                  <a:ext uri="{FF2B5EF4-FFF2-40B4-BE49-F238E27FC236}">
                    <a16:creationId xmlns:a16="http://schemas.microsoft.com/office/drawing/2014/main" id="{79C4FC86-8BF3-0545-A207-04F935854CB3}"/>
                  </a:ext>
                </a:extLst>
              </p:cNvPr>
              <p:cNvSpPr/>
              <p:nvPr/>
            </p:nvSpPr>
            <p:spPr>
              <a:xfrm>
                <a:off x="2064475" y="4320750"/>
                <a:ext cx="15075" cy="17375"/>
              </a:xfrm>
              <a:custGeom>
                <a:avLst/>
                <a:gdLst/>
                <a:ahLst/>
                <a:cxnLst/>
                <a:rect l="l" t="t" r="r" b="b"/>
                <a:pathLst>
                  <a:path w="603" h="695" extrusionOk="0">
                    <a:moveTo>
                      <a:pt x="492" y="1"/>
                    </a:moveTo>
                    <a:cubicBezTo>
                      <a:pt x="461" y="1"/>
                      <a:pt x="430" y="14"/>
                      <a:pt x="411" y="38"/>
                    </a:cubicBezTo>
                    <a:lnTo>
                      <a:pt x="34" y="540"/>
                    </a:lnTo>
                    <a:cubicBezTo>
                      <a:pt x="0" y="582"/>
                      <a:pt x="9" y="641"/>
                      <a:pt x="51" y="674"/>
                    </a:cubicBezTo>
                    <a:cubicBezTo>
                      <a:pt x="68" y="688"/>
                      <a:pt x="90" y="695"/>
                      <a:pt x="111" y="695"/>
                    </a:cubicBezTo>
                    <a:cubicBezTo>
                      <a:pt x="141" y="695"/>
                      <a:pt x="170" y="682"/>
                      <a:pt x="185" y="658"/>
                    </a:cubicBezTo>
                    <a:lnTo>
                      <a:pt x="570" y="164"/>
                    </a:lnTo>
                    <a:cubicBezTo>
                      <a:pt x="603" y="114"/>
                      <a:pt x="595" y="55"/>
                      <a:pt x="553" y="21"/>
                    </a:cubicBezTo>
                    <a:cubicBezTo>
                      <a:pt x="535" y="8"/>
                      <a:pt x="513" y="1"/>
                      <a:pt x="492"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57;p61">
                <a:extLst>
                  <a:ext uri="{FF2B5EF4-FFF2-40B4-BE49-F238E27FC236}">
                    <a16:creationId xmlns:a16="http://schemas.microsoft.com/office/drawing/2014/main" id="{BE1F218F-A284-9B4A-B616-95147AB4CCCF}"/>
                  </a:ext>
                </a:extLst>
              </p:cNvPr>
              <p:cNvSpPr/>
              <p:nvPr/>
            </p:nvSpPr>
            <p:spPr>
              <a:xfrm>
                <a:off x="1705025" y="4331100"/>
                <a:ext cx="42075" cy="40425"/>
              </a:xfrm>
              <a:custGeom>
                <a:avLst/>
                <a:gdLst/>
                <a:ahLst/>
                <a:cxnLst/>
                <a:rect l="l" t="t" r="r" b="b"/>
                <a:pathLst>
                  <a:path w="1683" h="1617" extrusionOk="0">
                    <a:moveTo>
                      <a:pt x="1096" y="1"/>
                    </a:moveTo>
                    <a:lnTo>
                      <a:pt x="0" y="244"/>
                    </a:lnTo>
                    <a:lnTo>
                      <a:pt x="50" y="411"/>
                    </a:lnTo>
                    <a:cubicBezTo>
                      <a:pt x="167" y="829"/>
                      <a:pt x="343" y="1231"/>
                      <a:pt x="569" y="1616"/>
                    </a:cubicBezTo>
                    <a:lnTo>
                      <a:pt x="1682" y="1298"/>
                    </a:lnTo>
                    <a:cubicBezTo>
                      <a:pt x="1448" y="938"/>
                      <a:pt x="1264" y="553"/>
                      <a:pt x="1138" y="143"/>
                    </a:cubicBezTo>
                    <a:lnTo>
                      <a:pt x="109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58;p61">
                <a:extLst>
                  <a:ext uri="{FF2B5EF4-FFF2-40B4-BE49-F238E27FC236}">
                    <a16:creationId xmlns:a16="http://schemas.microsoft.com/office/drawing/2014/main" id="{6569F7B0-C210-C747-B099-837185EC51CD}"/>
                  </a:ext>
                </a:extLst>
              </p:cNvPr>
              <p:cNvSpPr/>
              <p:nvPr/>
            </p:nvSpPr>
            <p:spPr>
              <a:xfrm>
                <a:off x="2505750" y="4285500"/>
                <a:ext cx="20100" cy="19900"/>
              </a:xfrm>
              <a:custGeom>
                <a:avLst/>
                <a:gdLst/>
                <a:ahLst/>
                <a:cxnLst/>
                <a:rect l="l" t="t" r="r" b="b"/>
                <a:pathLst>
                  <a:path w="804" h="796" extrusionOk="0">
                    <a:moveTo>
                      <a:pt x="0" y="0"/>
                    </a:moveTo>
                    <a:lnTo>
                      <a:pt x="0" y="795"/>
                    </a:lnTo>
                    <a:lnTo>
                      <a:pt x="804" y="795"/>
                    </a:lnTo>
                    <a:lnTo>
                      <a:pt x="804"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59;p61">
                <a:extLst>
                  <a:ext uri="{FF2B5EF4-FFF2-40B4-BE49-F238E27FC236}">
                    <a16:creationId xmlns:a16="http://schemas.microsoft.com/office/drawing/2014/main" id="{9B871911-5C93-3847-B858-1FE3452D1ED0}"/>
                  </a:ext>
                </a:extLst>
              </p:cNvPr>
              <p:cNvSpPr/>
              <p:nvPr/>
            </p:nvSpPr>
            <p:spPr>
              <a:xfrm>
                <a:off x="2483975" y="4304750"/>
                <a:ext cx="63850" cy="270350"/>
              </a:xfrm>
              <a:custGeom>
                <a:avLst/>
                <a:gdLst/>
                <a:ahLst/>
                <a:cxnLst/>
                <a:rect l="l" t="t" r="r" b="b"/>
                <a:pathLst>
                  <a:path w="2554" h="10814" extrusionOk="0">
                    <a:moveTo>
                      <a:pt x="352" y="410"/>
                    </a:moveTo>
                    <a:cubicBezTo>
                      <a:pt x="461" y="410"/>
                      <a:pt x="553" y="502"/>
                      <a:pt x="553" y="611"/>
                    </a:cubicBezTo>
                    <a:cubicBezTo>
                      <a:pt x="553" y="720"/>
                      <a:pt x="461" y="804"/>
                      <a:pt x="352" y="804"/>
                    </a:cubicBezTo>
                    <a:cubicBezTo>
                      <a:pt x="252" y="804"/>
                      <a:pt x="160" y="720"/>
                      <a:pt x="160" y="611"/>
                    </a:cubicBezTo>
                    <a:cubicBezTo>
                      <a:pt x="160" y="502"/>
                      <a:pt x="244" y="410"/>
                      <a:pt x="352" y="410"/>
                    </a:cubicBezTo>
                    <a:close/>
                    <a:moveTo>
                      <a:pt x="2194" y="410"/>
                    </a:moveTo>
                    <a:cubicBezTo>
                      <a:pt x="2302" y="410"/>
                      <a:pt x="2394" y="502"/>
                      <a:pt x="2394" y="611"/>
                    </a:cubicBezTo>
                    <a:cubicBezTo>
                      <a:pt x="2394" y="720"/>
                      <a:pt x="2302" y="804"/>
                      <a:pt x="2194" y="804"/>
                    </a:cubicBezTo>
                    <a:cubicBezTo>
                      <a:pt x="2085" y="804"/>
                      <a:pt x="2001" y="720"/>
                      <a:pt x="2001" y="611"/>
                    </a:cubicBezTo>
                    <a:cubicBezTo>
                      <a:pt x="2001" y="502"/>
                      <a:pt x="2085" y="410"/>
                      <a:pt x="2194" y="410"/>
                    </a:cubicBezTo>
                    <a:close/>
                    <a:moveTo>
                      <a:pt x="628" y="0"/>
                    </a:moveTo>
                    <a:lnTo>
                      <a:pt x="628" y="385"/>
                    </a:lnTo>
                    <a:cubicBezTo>
                      <a:pt x="570" y="310"/>
                      <a:pt x="469" y="251"/>
                      <a:pt x="352" y="251"/>
                    </a:cubicBezTo>
                    <a:cubicBezTo>
                      <a:pt x="160" y="251"/>
                      <a:pt x="1" y="410"/>
                      <a:pt x="1" y="611"/>
                    </a:cubicBezTo>
                    <a:cubicBezTo>
                      <a:pt x="1" y="804"/>
                      <a:pt x="160" y="971"/>
                      <a:pt x="352" y="971"/>
                    </a:cubicBezTo>
                    <a:cubicBezTo>
                      <a:pt x="469" y="971"/>
                      <a:pt x="570" y="913"/>
                      <a:pt x="628" y="837"/>
                    </a:cubicBezTo>
                    <a:lnTo>
                      <a:pt x="628" y="10813"/>
                    </a:lnTo>
                    <a:lnTo>
                      <a:pt x="1917" y="10813"/>
                    </a:lnTo>
                    <a:lnTo>
                      <a:pt x="1917" y="837"/>
                    </a:lnTo>
                    <a:cubicBezTo>
                      <a:pt x="1984" y="913"/>
                      <a:pt x="2085" y="971"/>
                      <a:pt x="2194" y="971"/>
                    </a:cubicBezTo>
                    <a:cubicBezTo>
                      <a:pt x="2394" y="971"/>
                      <a:pt x="2553" y="804"/>
                      <a:pt x="2553" y="611"/>
                    </a:cubicBezTo>
                    <a:cubicBezTo>
                      <a:pt x="2553" y="410"/>
                      <a:pt x="2394" y="251"/>
                      <a:pt x="2194" y="251"/>
                    </a:cubicBezTo>
                    <a:cubicBezTo>
                      <a:pt x="2085" y="251"/>
                      <a:pt x="1984" y="310"/>
                      <a:pt x="1917" y="385"/>
                    </a:cubicBezTo>
                    <a:lnTo>
                      <a:pt x="191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60;p61">
                <a:extLst>
                  <a:ext uri="{FF2B5EF4-FFF2-40B4-BE49-F238E27FC236}">
                    <a16:creationId xmlns:a16="http://schemas.microsoft.com/office/drawing/2014/main" id="{EF3D277B-4E8C-744E-847E-B86BD74D3814}"/>
                  </a:ext>
                </a:extLst>
              </p:cNvPr>
              <p:cNvSpPr/>
              <p:nvPr/>
            </p:nvSpPr>
            <p:spPr>
              <a:xfrm>
                <a:off x="250575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61;p61">
                <a:extLst>
                  <a:ext uri="{FF2B5EF4-FFF2-40B4-BE49-F238E27FC236}">
                    <a16:creationId xmlns:a16="http://schemas.microsoft.com/office/drawing/2014/main" id="{E9C31E1F-F5C6-5048-B680-52494AF6EB4D}"/>
                  </a:ext>
                </a:extLst>
              </p:cNvPr>
              <p:cNvSpPr/>
              <p:nvPr/>
            </p:nvSpPr>
            <p:spPr>
              <a:xfrm>
                <a:off x="252290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62;p61">
                <a:extLst>
                  <a:ext uri="{FF2B5EF4-FFF2-40B4-BE49-F238E27FC236}">
                    <a16:creationId xmlns:a16="http://schemas.microsoft.com/office/drawing/2014/main" id="{23C8BC25-F26B-3E48-AE67-B2417A95F4F2}"/>
                  </a:ext>
                </a:extLst>
              </p:cNvPr>
              <p:cNvSpPr/>
              <p:nvPr/>
            </p:nvSpPr>
            <p:spPr>
              <a:xfrm>
                <a:off x="2499675" y="4556250"/>
                <a:ext cx="32250" cy="18850"/>
              </a:xfrm>
              <a:custGeom>
                <a:avLst/>
                <a:gdLst/>
                <a:ahLst/>
                <a:cxnLst/>
                <a:rect l="l" t="t" r="r" b="b"/>
                <a:pathLst>
                  <a:path w="1290" h="754" extrusionOk="0">
                    <a:moveTo>
                      <a:pt x="1289" y="0"/>
                    </a:moveTo>
                    <a:lnTo>
                      <a:pt x="0" y="260"/>
                    </a:lnTo>
                    <a:lnTo>
                      <a:pt x="0" y="753"/>
                    </a:lnTo>
                    <a:lnTo>
                      <a:pt x="1289" y="753"/>
                    </a:lnTo>
                    <a:lnTo>
                      <a:pt x="1289"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63;p61">
                <a:extLst>
                  <a:ext uri="{FF2B5EF4-FFF2-40B4-BE49-F238E27FC236}">
                    <a16:creationId xmlns:a16="http://schemas.microsoft.com/office/drawing/2014/main" id="{3D0595AE-BF97-4C48-B7D9-371D3DA8CC3A}"/>
                  </a:ext>
                </a:extLst>
              </p:cNvPr>
              <p:cNvSpPr/>
              <p:nvPr/>
            </p:nvSpPr>
            <p:spPr>
              <a:xfrm>
                <a:off x="2505750" y="4560425"/>
                <a:ext cx="5875" cy="14675"/>
              </a:xfrm>
              <a:custGeom>
                <a:avLst/>
                <a:gdLst/>
                <a:ahLst/>
                <a:cxnLst/>
                <a:rect l="l" t="t" r="r" b="b"/>
                <a:pathLst>
                  <a:path w="235" h="587" extrusionOk="0">
                    <a:moveTo>
                      <a:pt x="235" y="1"/>
                    </a:moveTo>
                    <a:lnTo>
                      <a:pt x="0" y="42"/>
                    </a:lnTo>
                    <a:lnTo>
                      <a:pt x="0" y="586"/>
                    </a:lnTo>
                    <a:lnTo>
                      <a:pt x="235" y="586"/>
                    </a:lnTo>
                    <a:lnTo>
                      <a:pt x="23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64;p61">
                <a:extLst>
                  <a:ext uri="{FF2B5EF4-FFF2-40B4-BE49-F238E27FC236}">
                    <a16:creationId xmlns:a16="http://schemas.microsoft.com/office/drawing/2014/main" id="{1F6DA799-842B-4143-B053-15BA3B059324}"/>
                  </a:ext>
                </a:extLst>
              </p:cNvPr>
              <p:cNvSpPr/>
              <p:nvPr/>
            </p:nvSpPr>
            <p:spPr>
              <a:xfrm>
                <a:off x="2479175" y="4574875"/>
                <a:ext cx="73250" cy="10050"/>
              </a:xfrm>
              <a:custGeom>
                <a:avLst/>
                <a:gdLst/>
                <a:ahLst/>
                <a:cxnLst/>
                <a:rect l="l" t="t" r="r" b="b"/>
                <a:pathLst>
                  <a:path w="2930" h="402" extrusionOk="0">
                    <a:moveTo>
                      <a:pt x="0" y="0"/>
                    </a:moveTo>
                    <a:lnTo>
                      <a:pt x="0" y="402"/>
                    </a:lnTo>
                    <a:lnTo>
                      <a:pt x="2930" y="402"/>
                    </a:lnTo>
                    <a:lnTo>
                      <a:pt x="2930"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65;p61">
                <a:extLst>
                  <a:ext uri="{FF2B5EF4-FFF2-40B4-BE49-F238E27FC236}">
                    <a16:creationId xmlns:a16="http://schemas.microsoft.com/office/drawing/2014/main" id="{677F2A43-0236-104A-B2E9-B205682FDB02}"/>
                  </a:ext>
                </a:extLst>
              </p:cNvPr>
              <p:cNvSpPr/>
              <p:nvPr/>
            </p:nvSpPr>
            <p:spPr>
              <a:xfrm>
                <a:off x="2485250" y="4574875"/>
                <a:ext cx="5875" cy="10050"/>
              </a:xfrm>
              <a:custGeom>
                <a:avLst/>
                <a:gdLst/>
                <a:ahLst/>
                <a:cxnLst/>
                <a:rect l="l" t="t" r="r" b="b"/>
                <a:pathLst>
                  <a:path w="235" h="402" extrusionOk="0">
                    <a:moveTo>
                      <a:pt x="0" y="0"/>
                    </a:moveTo>
                    <a:lnTo>
                      <a:pt x="0" y="402"/>
                    </a:lnTo>
                    <a:lnTo>
                      <a:pt x="234" y="402"/>
                    </a:lnTo>
                    <a:lnTo>
                      <a:pt x="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66;p61">
                <a:extLst>
                  <a:ext uri="{FF2B5EF4-FFF2-40B4-BE49-F238E27FC236}">
                    <a16:creationId xmlns:a16="http://schemas.microsoft.com/office/drawing/2014/main" id="{1D7333D4-6AAF-164E-BF79-18350740469A}"/>
                  </a:ext>
                </a:extLst>
              </p:cNvPr>
              <p:cNvSpPr/>
              <p:nvPr/>
            </p:nvSpPr>
            <p:spPr>
              <a:xfrm>
                <a:off x="2544450" y="4574875"/>
                <a:ext cx="5875" cy="10050"/>
              </a:xfrm>
              <a:custGeom>
                <a:avLst/>
                <a:gdLst/>
                <a:ahLst/>
                <a:cxnLst/>
                <a:rect l="l" t="t" r="r" b="b"/>
                <a:pathLst>
                  <a:path w="235" h="402" extrusionOk="0">
                    <a:moveTo>
                      <a:pt x="1" y="0"/>
                    </a:moveTo>
                    <a:lnTo>
                      <a:pt x="1" y="402"/>
                    </a:lnTo>
                    <a:lnTo>
                      <a:pt x="235" y="402"/>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67;p61">
                <a:extLst>
                  <a:ext uri="{FF2B5EF4-FFF2-40B4-BE49-F238E27FC236}">
                    <a16:creationId xmlns:a16="http://schemas.microsoft.com/office/drawing/2014/main" id="{F24177DF-D5A9-EE47-B10D-D31E7357ECA8}"/>
                  </a:ext>
                </a:extLst>
              </p:cNvPr>
              <p:cNvSpPr/>
              <p:nvPr/>
            </p:nvSpPr>
            <p:spPr>
              <a:xfrm>
                <a:off x="2457825" y="4584900"/>
                <a:ext cx="115950" cy="10075"/>
              </a:xfrm>
              <a:custGeom>
                <a:avLst/>
                <a:gdLst/>
                <a:ahLst/>
                <a:cxnLst/>
                <a:rect l="l" t="t" r="r" b="b"/>
                <a:pathLst>
                  <a:path w="4638" h="403" extrusionOk="0">
                    <a:moveTo>
                      <a:pt x="1" y="1"/>
                    </a:moveTo>
                    <a:lnTo>
                      <a:pt x="1" y="402"/>
                    </a:lnTo>
                    <a:lnTo>
                      <a:pt x="4637" y="402"/>
                    </a:lnTo>
                    <a:lnTo>
                      <a:pt x="463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68;p61">
                <a:extLst>
                  <a:ext uri="{FF2B5EF4-FFF2-40B4-BE49-F238E27FC236}">
                    <a16:creationId xmlns:a16="http://schemas.microsoft.com/office/drawing/2014/main" id="{C2CE5A0C-88A1-D74A-BEE9-0A01674332F2}"/>
                  </a:ext>
                </a:extLst>
              </p:cNvPr>
              <p:cNvSpPr/>
              <p:nvPr/>
            </p:nvSpPr>
            <p:spPr>
              <a:xfrm>
                <a:off x="2463900" y="4584900"/>
                <a:ext cx="5875" cy="10075"/>
              </a:xfrm>
              <a:custGeom>
                <a:avLst/>
                <a:gdLst/>
                <a:ahLst/>
                <a:cxnLst/>
                <a:rect l="l" t="t" r="r" b="b"/>
                <a:pathLst>
                  <a:path w="235" h="403" extrusionOk="0">
                    <a:moveTo>
                      <a:pt x="0" y="1"/>
                    </a:moveTo>
                    <a:lnTo>
                      <a:pt x="0"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69;p61">
                <a:extLst>
                  <a:ext uri="{FF2B5EF4-FFF2-40B4-BE49-F238E27FC236}">
                    <a16:creationId xmlns:a16="http://schemas.microsoft.com/office/drawing/2014/main" id="{B64CA724-D51E-7345-A562-40CD7830CFFE}"/>
                  </a:ext>
                </a:extLst>
              </p:cNvPr>
              <p:cNvSpPr/>
              <p:nvPr/>
            </p:nvSpPr>
            <p:spPr>
              <a:xfrm>
                <a:off x="2491100" y="4243850"/>
                <a:ext cx="49400" cy="49400"/>
              </a:xfrm>
              <a:custGeom>
                <a:avLst/>
                <a:gdLst/>
                <a:ahLst/>
                <a:cxnLst/>
                <a:rect l="l" t="t" r="r" b="b"/>
                <a:pathLst>
                  <a:path w="1976" h="1976" extrusionOk="0">
                    <a:moveTo>
                      <a:pt x="988" y="1"/>
                    </a:moveTo>
                    <a:cubicBezTo>
                      <a:pt x="444" y="1"/>
                      <a:pt x="0" y="444"/>
                      <a:pt x="0" y="988"/>
                    </a:cubicBezTo>
                    <a:cubicBezTo>
                      <a:pt x="0" y="1532"/>
                      <a:pt x="444" y="1976"/>
                      <a:pt x="988" y="1976"/>
                    </a:cubicBezTo>
                    <a:cubicBezTo>
                      <a:pt x="1532" y="1976"/>
                      <a:pt x="1975" y="1532"/>
                      <a:pt x="1975" y="988"/>
                    </a:cubicBezTo>
                    <a:cubicBezTo>
                      <a:pt x="1975"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70;p61">
                <a:extLst>
                  <a:ext uri="{FF2B5EF4-FFF2-40B4-BE49-F238E27FC236}">
                    <a16:creationId xmlns:a16="http://schemas.microsoft.com/office/drawing/2014/main" id="{82C32C69-0B15-3146-B3BC-88D0444DEABF}"/>
                  </a:ext>
                </a:extLst>
              </p:cNvPr>
              <p:cNvSpPr/>
              <p:nvPr/>
            </p:nvSpPr>
            <p:spPr>
              <a:xfrm>
                <a:off x="2496525" y="4253075"/>
                <a:ext cx="15950" cy="15275"/>
              </a:xfrm>
              <a:custGeom>
                <a:avLst/>
                <a:gdLst/>
                <a:ahLst/>
                <a:cxnLst/>
                <a:rect l="l" t="t" r="r" b="b"/>
                <a:pathLst>
                  <a:path w="638" h="611" extrusionOk="0">
                    <a:moveTo>
                      <a:pt x="437" y="1"/>
                    </a:moveTo>
                    <a:cubicBezTo>
                      <a:pt x="345" y="1"/>
                      <a:pt x="232" y="61"/>
                      <a:pt x="143" y="167"/>
                    </a:cubicBezTo>
                    <a:cubicBezTo>
                      <a:pt x="18" y="318"/>
                      <a:pt x="1" y="502"/>
                      <a:pt x="93" y="578"/>
                    </a:cubicBezTo>
                    <a:cubicBezTo>
                      <a:pt x="123" y="600"/>
                      <a:pt x="159" y="610"/>
                      <a:pt x="198" y="610"/>
                    </a:cubicBezTo>
                    <a:cubicBezTo>
                      <a:pt x="292" y="610"/>
                      <a:pt x="404" y="550"/>
                      <a:pt x="486" y="444"/>
                    </a:cubicBezTo>
                    <a:cubicBezTo>
                      <a:pt x="612" y="293"/>
                      <a:pt x="637" y="109"/>
                      <a:pt x="537" y="34"/>
                    </a:cubicBezTo>
                    <a:cubicBezTo>
                      <a:pt x="509" y="11"/>
                      <a:pt x="475" y="1"/>
                      <a:pt x="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71;p61">
                <a:extLst>
                  <a:ext uri="{FF2B5EF4-FFF2-40B4-BE49-F238E27FC236}">
                    <a16:creationId xmlns:a16="http://schemas.microsoft.com/office/drawing/2014/main" id="{C4138AB2-76AB-324A-BC98-9262D82DFB17}"/>
                  </a:ext>
                </a:extLst>
              </p:cNvPr>
              <p:cNvSpPr/>
              <p:nvPr/>
            </p:nvSpPr>
            <p:spPr>
              <a:xfrm>
                <a:off x="1294500" y="4335300"/>
                <a:ext cx="369325" cy="122625"/>
              </a:xfrm>
              <a:custGeom>
                <a:avLst/>
                <a:gdLst/>
                <a:ahLst/>
                <a:cxnLst/>
                <a:rect l="l" t="t" r="r" b="b"/>
                <a:pathLst>
                  <a:path w="14773" h="4905" extrusionOk="0">
                    <a:moveTo>
                      <a:pt x="13986" y="0"/>
                    </a:moveTo>
                    <a:cubicBezTo>
                      <a:pt x="13283" y="2344"/>
                      <a:pt x="10596" y="4101"/>
                      <a:pt x="7382" y="4101"/>
                    </a:cubicBezTo>
                    <a:cubicBezTo>
                      <a:pt x="4185" y="4101"/>
                      <a:pt x="1499" y="2360"/>
                      <a:pt x="787" y="17"/>
                    </a:cubicBezTo>
                    <a:lnTo>
                      <a:pt x="1" y="193"/>
                    </a:lnTo>
                    <a:cubicBezTo>
                      <a:pt x="796" y="2888"/>
                      <a:pt x="3800" y="4905"/>
                      <a:pt x="7382" y="4905"/>
                    </a:cubicBezTo>
                    <a:cubicBezTo>
                      <a:pt x="10973" y="4905"/>
                      <a:pt x="13994" y="2879"/>
                      <a:pt x="14772" y="176"/>
                    </a:cubicBezTo>
                    <a:lnTo>
                      <a:pt x="13986"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72;p61">
                <a:extLst>
                  <a:ext uri="{FF2B5EF4-FFF2-40B4-BE49-F238E27FC236}">
                    <a16:creationId xmlns:a16="http://schemas.microsoft.com/office/drawing/2014/main" id="{998CE2E2-AB89-2F44-AA6E-959EE93842F9}"/>
                  </a:ext>
                </a:extLst>
              </p:cNvPr>
              <p:cNvSpPr/>
              <p:nvPr/>
            </p:nvSpPr>
            <p:spPr>
              <a:xfrm>
                <a:off x="1626550" y="4331100"/>
                <a:ext cx="42300" cy="40625"/>
              </a:xfrm>
              <a:custGeom>
                <a:avLst/>
                <a:gdLst/>
                <a:ahLst/>
                <a:cxnLst/>
                <a:rect l="l" t="t" r="r" b="b"/>
                <a:pathLst>
                  <a:path w="1692" h="1625" extrusionOk="0">
                    <a:moveTo>
                      <a:pt x="595" y="1"/>
                    </a:moveTo>
                    <a:lnTo>
                      <a:pt x="545" y="143"/>
                    </a:lnTo>
                    <a:cubicBezTo>
                      <a:pt x="427" y="553"/>
                      <a:pt x="235" y="938"/>
                      <a:pt x="1" y="1306"/>
                    </a:cubicBezTo>
                    <a:lnTo>
                      <a:pt x="1122" y="1624"/>
                    </a:lnTo>
                    <a:cubicBezTo>
                      <a:pt x="1348" y="1239"/>
                      <a:pt x="1524" y="829"/>
                      <a:pt x="1641" y="411"/>
                    </a:cubicBezTo>
                    <a:lnTo>
                      <a:pt x="1691" y="244"/>
                    </a:lnTo>
                    <a:lnTo>
                      <a:pt x="59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73;p61">
                <a:extLst>
                  <a:ext uri="{FF2B5EF4-FFF2-40B4-BE49-F238E27FC236}">
                    <a16:creationId xmlns:a16="http://schemas.microsoft.com/office/drawing/2014/main" id="{F39E209E-6838-BF4D-99D7-A25BDB59246F}"/>
                  </a:ext>
                </a:extLst>
              </p:cNvPr>
              <p:cNvSpPr/>
              <p:nvPr/>
            </p:nvSpPr>
            <p:spPr>
              <a:xfrm>
                <a:off x="1293250" y="4320750"/>
                <a:ext cx="15075" cy="17375"/>
              </a:xfrm>
              <a:custGeom>
                <a:avLst/>
                <a:gdLst/>
                <a:ahLst/>
                <a:cxnLst/>
                <a:rect l="l" t="t" r="r" b="b"/>
                <a:pathLst>
                  <a:path w="603" h="695" extrusionOk="0">
                    <a:moveTo>
                      <a:pt x="111" y="1"/>
                    </a:moveTo>
                    <a:cubicBezTo>
                      <a:pt x="90" y="1"/>
                      <a:pt x="68" y="8"/>
                      <a:pt x="51" y="21"/>
                    </a:cubicBezTo>
                    <a:cubicBezTo>
                      <a:pt x="9" y="55"/>
                      <a:pt x="0" y="114"/>
                      <a:pt x="34" y="164"/>
                    </a:cubicBezTo>
                    <a:lnTo>
                      <a:pt x="410" y="658"/>
                    </a:lnTo>
                    <a:cubicBezTo>
                      <a:pt x="430" y="682"/>
                      <a:pt x="461" y="695"/>
                      <a:pt x="491" y="695"/>
                    </a:cubicBezTo>
                    <a:cubicBezTo>
                      <a:pt x="513" y="695"/>
                      <a:pt x="535" y="688"/>
                      <a:pt x="553" y="674"/>
                    </a:cubicBezTo>
                    <a:cubicBezTo>
                      <a:pt x="595" y="641"/>
                      <a:pt x="603" y="582"/>
                      <a:pt x="569" y="540"/>
                    </a:cubicBezTo>
                    <a:lnTo>
                      <a:pt x="184" y="38"/>
                    </a:lnTo>
                    <a:cubicBezTo>
                      <a:pt x="170" y="14"/>
                      <a:pt x="141" y="1"/>
                      <a:pt x="111"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74;p61">
                <a:extLst>
                  <a:ext uri="{FF2B5EF4-FFF2-40B4-BE49-F238E27FC236}">
                    <a16:creationId xmlns:a16="http://schemas.microsoft.com/office/drawing/2014/main" id="{F7F1EC80-B5D4-A74F-A7A0-E3F027B23114}"/>
                  </a:ext>
                </a:extLst>
              </p:cNvPr>
              <p:cNvSpPr/>
              <p:nvPr/>
            </p:nvSpPr>
            <p:spPr>
              <a:xfrm>
                <a:off x="1648950" y="4320750"/>
                <a:ext cx="15075" cy="17375"/>
              </a:xfrm>
              <a:custGeom>
                <a:avLst/>
                <a:gdLst/>
                <a:ahLst/>
                <a:cxnLst/>
                <a:rect l="l" t="t" r="r" b="b"/>
                <a:pathLst>
                  <a:path w="603" h="695" extrusionOk="0">
                    <a:moveTo>
                      <a:pt x="494" y="1"/>
                    </a:moveTo>
                    <a:cubicBezTo>
                      <a:pt x="466" y="1"/>
                      <a:pt x="438" y="14"/>
                      <a:pt x="419" y="38"/>
                    </a:cubicBezTo>
                    <a:lnTo>
                      <a:pt x="34" y="540"/>
                    </a:lnTo>
                    <a:cubicBezTo>
                      <a:pt x="0" y="582"/>
                      <a:pt x="8" y="641"/>
                      <a:pt x="59" y="674"/>
                    </a:cubicBezTo>
                    <a:cubicBezTo>
                      <a:pt x="76" y="688"/>
                      <a:pt x="96" y="695"/>
                      <a:pt x="117" y="695"/>
                    </a:cubicBezTo>
                    <a:cubicBezTo>
                      <a:pt x="145" y="695"/>
                      <a:pt x="173" y="682"/>
                      <a:pt x="193" y="658"/>
                    </a:cubicBezTo>
                    <a:lnTo>
                      <a:pt x="569" y="164"/>
                    </a:lnTo>
                    <a:cubicBezTo>
                      <a:pt x="603" y="114"/>
                      <a:pt x="594" y="55"/>
                      <a:pt x="552" y="21"/>
                    </a:cubicBezTo>
                    <a:cubicBezTo>
                      <a:pt x="535" y="8"/>
                      <a:pt x="515" y="1"/>
                      <a:pt x="49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75;p61">
                <a:extLst>
                  <a:ext uri="{FF2B5EF4-FFF2-40B4-BE49-F238E27FC236}">
                    <a16:creationId xmlns:a16="http://schemas.microsoft.com/office/drawing/2014/main" id="{0F959C85-5EAB-EB4A-9FC1-A996A06ED45F}"/>
                  </a:ext>
                </a:extLst>
              </p:cNvPr>
              <p:cNvSpPr/>
              <p:nvPr/>
            </p:nvSpPr>
            <p:spPr>
              <a:xfrm>
                <a:off x="1289475" y="4331100"/>
                <a:ext cx="42300" cy="40425"/>
              </a:xfrm>
              <a:custGeom>
                <a:avLst/>
                <a:gdLst/>
                <a:ahLst/>
                <a:cxnLst/>
                <a:rect l="l" t="t" r="r" b="b"/>
                <a:pathLst>
                  <a:path w="1692" h="1617" extrusionOk="0">
                    <a:moveTo>
                      <a:pt x="1097" y="1"/>
                    </a:moveTo>
                    <a:lnTo>
                      <a:pt x="1" y="244"/>
                    </a:lnTo>
                    <a:lnTo>
                      <a:pt x="51" y="411"/>
                    </a:lnTo>
                    <a:cubicBezTo>
                      <a:pt x="176" y="829"/>
                      <a:pt x="352" y="1231"/>
                      <a:pt x="578" y="1616"/>
                    </a:cubicBezTo>
                    <a:lnTo>
                      <a:pt x="1691" y="1298"/>
                    </a:lnTo>
                    <a:cubicBezTo>
                      <a:pt x="1457" y="938"/>
                      <a:pt x="1264" y="553"/>
                      <a:pt x="1147" y="143"/>
                    </a:cubicBezTo>
                    <a:lnTo>
                      <a:pt x="109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76;p61">
                <a:extLst>
                  <a:ext uri="{FF2B5EF4-FFF2-40B4-BE49-F238E27FC236}">
                    <a16:creationId xmlns:a16="http://schemas.microsoft.com/office/drawing/2014/main" id="{7343CB9F-1F4A-E949-BACD-0C9533050FBE}"/>
                  </a:ext>
                </a:extLst>
              </p:cNvPr>
              <p:cNvSpPr/>
              <p:nvPr/>
            </p:nvSpPr>
            <p:spPr>
              <a:xfrm>
                <a:off x="2091050" y="4285500"/>
                <a:ext cx="19900" cy="19900"/>
              </a:xfrm>
              <a:custGeom>
                <a:avLst/>
                <a:gdLst/>
                <a:ahLst/>
                <a:cxnLst/>
                <a:rect l="l" t="t" r="r" b="b"/>
                <a:pathLst>
                  <a:path w="796" h="796" extrusionOk="0">
                    <a:moveTo>
                      <a:pt x="0" y="0"/>
                    </a:moveTo>
                    <a:lnTo>
                      <a:pt x="0" y="795"/>
                    </a:lnTo>
                    <a:lnTo>
                      <a:pt x="795" y="795"/>
                    </a:lnTo>
                    <a:lnTo>
                      <a:pt x="79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77;p61">
                <a:extLst>
                  <a:ext uri="{FF2B5EF4-FFF2-40B4-BE49-F238E27FC236}">
                    <a16:creationId xmlns:a16="http://schemas.microsoft.com/office/drawing/2014/main" id="{8F7A1DB2-C92A-104F-95A4-71BE167A569A}"/>
                  </a:ext>
                </a:extLst>
              </p:cNvPr>
              <p:cNvSpPr/>
              <p:nvPr/>
            </p:nvSpPr>
            <p:spPr>
              <a:xfrm>
                <a:off x="2069075" y="4304750"/>
                <a:ext cx="63850" cy="270350"/>
              </a:xfrm>
              <a:custGeom>
                <a:avLst/>
                <a:gdLst/>
                <a:ahLst/>
                <a:cxnLst/>
                <a:rect l="l" t="t" r="r" b="b"/>
                <a:pathLst>
                  <a:path w="2554" h="10814" extrusionOk="0">
                    <a:moveTo>
                      <a:pt x="360" y="410"/>
                    </a:moveTo>
                    <a:cubicBezTo>
                      <a:pt x="469" y="410"/>
                      <a:pt x="553" y="502"/>
                      <a:pt x="553" y="611"/>
                    </a:cubicBezTo>
                    <a:cubicBezTo>
                      <a:pt x="553" y="720"/>
                      <a:pt x="469" y="804"/>
                      <a:pt x="360" y="804"/>
                    </a:cubicBezTo>
                    <a:cubicBezTo>
                      <a:pt x="252" y="804"/>
                      <a:pt x="160" y="720"/>
                      <a:pt x="160" y="611"/>
                    </a:cubicBezTo>
                    <a:cubicBezTo>
                      <a:pt x="160" y="502"/>
                      <a:pt x="252" y="410"/>
                      <a:pt x="360" y="410"/>
                    </a:cubicBezTo>
                    <a:close/>
                    <a:moveTo>
                      <a:pt x="2202" y="410"/>
                    </a:moveTo>
                    <a:cubicBezTo>
                      <a:pt x="2302" y="410"/>
                      <a:pt x="2394" y="502"/>
                      <a:pt x="2394" y="611"/>
                    </a:cubicBezTo>
                    <a:cubicBezTo>
                      <a:pt x="2394" y="720"/>
                      <a:pt x="2302" y="804"/>
                      <a:pt x="2202" y="804"/>
                    </a:cubicBezTo>
                    <a:cubicBezTo>
                      <a:pt x="2093" y="804"/>
                      <a:pt x="2001" y="720"/>
                      <a:pt x="2001" y="611"/>
                    </a:cubicBezTo>
                    <a:cubicBezTo>
                      <a:pt x="2001" y="502"/>
                      <a:pt x="2093" y="410"/>
                      <a:pt x="2202" y="410"/>
                    </a:cubicBezTo>
                    <a:close/>
                    <a:moveTo>
                      <a:pt x="637" y="0"/>
                    </a:moveTo>
                    <a:lnTo>
                      <a:pt x="637" y="385"/>
                    </a:lnTo>
                    <a:cubicBezTo>
                      <a:pt x="570" y="310"/>
                      <a:pt x="469" y="251"/>
                      <a:pt x="360" y="251"/>
                    </a:cubicBezTo>
                    <a:cubicBezTo>
                      <a:pt x="160" y="251"/>
                      <a:pt x="1" y="410"/>
                      <a:pt x="1" y="611"/>
                    </a:cubicBezTo>
                    <a:cubicBezTo>
                      <a:pt x="1" y="804"/>
                      <a:pt x="160" y="971"/>
                      <a:pt x="360" y="971"/>
                    </a:cubicBezTo>
                    <a:cubicBezTo>
                      <a:pt x="469" y="971"/>
                      <a:pt x="570" y="913"/>
                      <a:pt x="637" y="837"/>
                    </a:cubicBezTo>
                    <a:lnTo>
                      <a:pt x="637" y="10813"/>
                    </a:lnTo>
                    <a:lnTo>
                      <a:pt x="1925" y="10813"/>
                    </a:lnTo>
                    <a:lnTo>
                      <a:pt x="1925" y="837"/>
                    </a:lnTo>
                    <a:cubicBezTo>
                      <a:pt x="1984" y="913"/>
                      <a:pt x="2084" y="971"/>
                      <a:pt x="2202" y="971"/>
                    </a:cubicBezTo>
                    <a:cubicBezTo>
                      <a:pt x="2394" y="971"/>
                      <a:pt x="2553" y="804"/>
                      <a:pt x="2553" y="611"/>
                    </a:cubicBezTo>
                    <a:cubicBezTo>
                      <a:pt x="2553" y="410"/>
                      <a:pt x="2394" y="251"/>
                      <a:pt x="2202" y="251"/>
                    </a:cubicBezTo>
                    <a:cubicBezTo>
                      <a:pt x="2084" y="251"/>
                      <a:pt x="1984" y="310"/>
                      <a:pt x="1925" y="385"/>
                    </a:cubicBezTo>
                    <a:lnTo>
                      <a:pt x="1925"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78;p61">
                <a:extLst>
                  <a:ext uri="{FF2B5EF4-FFF2-40B4-BE49-F238E27FC236}">
                    <a16:creationId xmlns:a16="http://schemas.microsoft.com/office/drawing/2014/main" id="{74F4CED2-003E-7F4E-A557-E7D3566A735B}"/>
                  </a:ext>
                </a:extLst>
              </p:cNvPr>
              <p:cNvSpPr/>
              <p:nvPr/>
            </p:nvSpPr>
            <p:spPr>
              <a:xfrm>
                <a:off x="209105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79;p61">
                <a:extLst>
                  <a:ext uri="{FF2B5EF4-FFF2-40B4-BE49-F238E27FC236}">
                    <a16:creationId xmlns:a16="http://schemas.microsoft.com/office/drawing/2014/main" id="{C91B6437-D6D3-1D4E-93C4-1DE229A541D4}"/>
                  </a:ext>
                </a:extLst>
              </p:cNvPr>
              <p:cNvSpPr/>
              <p:nvPr/>
            </p:nvSpPr>
            <p:spPr>
              <a:xfrm>
                <a:off x="210800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80;p61">
                <a:extLst>
                  <a:ext uri="{FF2B5EF4-FFF2-40B4-BE49-F238E27FC236}">
                    <a16:creationId xmlns:a16="http://schemas.microsoft.com/office/drawing/2014/main" id="{A3455341-13A3-144E-A1C4-B3D9156BCD67}"/>
                  </a:ext>
                </a:extLst>
              </p:cNvPr>
              <p:cNvSpPr/>
              <p:nvPr/>
            </p:nvSpPr>
            <p:spPr>
              <a:xfrm>
                <a:off x="2084975" y="4556250"/>
                <a:ext cx="32250" cy="18850"/>
              </a:xfrm>
              <a:custGeom>
                <a:avLst/>
                <a:gdLst/>
                <a:ahLst/>
                <a:cxnLst/>
                <a:rect l="l" t="t" r="r" b="b"/>
                <a:pathLst>
                  <a:path w="1290" h="754" extrusionOk="0">
                    <a:moveTo>
                      <a:pt x="1289" y="0"/>
                    </a:moveTo>
                    <a:lnTo>
                      <a:pt x="1" y="260"/>
                    </a:lnTo>
                    <a:lnTo>
                      <a:pt x="1" y="753"/>
                    </a:lnTo>
                    <a:lnTo>
                      <a:pt x="1289" y="753"/>
                    </a:lnTo>
                    <a:lnTo>
                      <a:pt x="1289"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81;p61">
                <a:extLst>
                  <a:ext uri="{FF2B5EF4-FFF2-40B4-BE49-F238E27FC236}">
                    <a16:creationId xmlns:a16="http://schemas.microsoft.com/office/drawing/2014/main" id="{11B4F65B-F488-124C-9648-9B512EC8BCFD}"/>
                  </a:ext>
                </a:extLst>
              </p:cNvPr>
              <p:cNvSpPr/>
              <p:nvPr/>
            </p:nvSpPr>
            <p:spPr>
              <a:xfrm>
                <a:off x="2091050" y="4560425"/>
                <a:ext cx="5875" cy="14675"/>
              </a:xfrm>
              <a:custGeom>
                <a:avLst/>
                <a:gdLst/>
                <a:ahLst/>
                <a:cxnLst/>
                <a:rect l="l" t="t" r="r" b="b"/>
                <a:pathLst>
                  <a:path w="235" h="587" extrusionOk="0">
                    <a:moveTo>
                      <a:pt x="235" y="1"/>
                    </a:moveTo>
                    <a:lnTo>
                      <a:pt x="0" y="42"/>
                    </a:lnTo>
                    <a:lnTo>
                      <a:pt x="0" y="586"/>
                    </a:lnTo>
                    <a:lnTo>
                      <a:pt x="235" y="586"/>
                    </a:lnTo>
                    <a:lnTo>
                      <a:pt x="23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82;p61">
                <a:extLst>
                  <a:ext uri="{FF2B5EF4-FFF2-40B4-BE49-F238E27FC236}">
                    <a16:creationId xmlns:a16="http://schemas.microsoft.com/office/drawing/2014/main" id="{0FAD8BB2-FF50-7840-8506-A7A043D63021}"/>
                  </a:ext>
                </a:extLst>
              </p:cNvPr>
              <p:cNvSpPr/>
              <p:nvPr/>
            </p:nvSpPr>
            <p:spPr>
              <a:xfrm>
                <a:off x="2064475" y="4574875"/>
                <a:ext cx="73050" cy="10050"/>
              </a:xfrm>
              <a:custGeom>
                <a:avLst/>
                <a:gdLst/>
                <a:ahLst/>
                <a:cxnLst/>
                <a:rect l="l" t="t" r="r" b="b"/>
                <a:pathLst>
                  <a:path w="2922" h="402" extrusionOk="0">
                    <a:moveTo>
                      <a:pt x="0" y="0"/>
                    </a:moveTo>
                    <a:lnTo>
                      <a:pt x="0" y="402"/>
                    </a:lnTo>
                    <a:lnTo>
                      <a:pt x="2921" y="402"/>
                    </a:lnTo>
                    <a:lnTo>
                      <a:pt x="2921"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83;p61">
                <a:extLst>
                  <a:ext uri="{FF2B5EF4-FFF2-40B4-BE49-F238E27FC236}">
                    <a16:creationId xmlns:a16="http://schemas.microsoft.com/office/drawing/2014/main" id="{B58FE923-2590-CD4F-BE4B-1FF0A6E99D79}"/>
                  </a:ext>
                </a:extLst>
              </p:cNvPr>
              <p:cNvSpPr/>
              <p:nvPr/>
            </p:nvSpPr>
            <p:spPr>
              <a:xfrm>
                <a:off x="2070550" y="4574875"/>
                <a:ext cx="5875" cy="10050"/>
              </a:xfrm>
              <a:custGeom>
                <a:avLst/>
                <a:gdLst/>
                <a:ahLst/>
                <a:cxnLst/>
                <a:rect l="l" t="t" r="r" b="b"/>
                <a:pathLst>
                  <a:path w="235" h="402" extrusionOk="0">
                    <a:moveTo>
                      <a:pt x="0" y="0"/>
                    </a:moveTo>
                    <a:lnTo>
                      <a:pt x="0" y="402"/>
                    </a:lnTo>
                    <a:lnTo>
                      <a:pt x="234" y="402"/>
                    </a:lnTo>
                    <a:lnTo>
                      <a:pt x="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84;p61">
                <a:extLst>
                  <a:ext uri="{FF2B5EF4-FFF2-40B4-BE49-F238E27FC236}">
                    <a16:creationId xmlns:a16="http://schemas.microsoft.com/office/drawing/2014/main" id="{A73EDE28-477C-4744-8713-46E4341E987A}"/>
                  </a:ext>
                </a:extLst>
              </p:cNvPr>
              <p:cNvSpPr/>
              <p:nvPr/>
            </p:nvSpPr>
            <p:spPr>
              <a:xfrm>
                <a:off x="2129550" y="4574875"/>
                <a:ext cx="5875" cy="10050"/>
              </a:xfrm>
              <a:custGeom>
                <a:avLst/>
                <a:gdLst/>
                <a:ahLst/>
                <a:cxnLst/>
                <a:rect l="l" t="t" r="r" b="b"/>
                <a:pathLst>
                  <a:path w="235" h="402" extrusionOk="0">
                    <a:moveTo>
                      <a:pt x="0" y="0"/>
                    </a:moveTo>
                    <a:lnTo>
                      <a:pt x="0" y="402"/>
                    </a:lnTo>
                    <a:lnTo>
                      <a:pt x="235" y="402"/>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85;p61">
                <a:extLst>
                  <a:ext uri="{FF2B5EF4-FFF2-40B4-BE49-F238E27FC236}">
                    <a16:creationId xmlns:a16="http://schemas.microsoft.com/office/drawing/2014/main" id="{509D840B-3A83-2846-AA8D-E1F50AED1A3C}"/>
                  </a:ext>
                </a:extLst>
              </p:cNvPr>
              <p:cNvSpPr/>
              <p:nvPr/>
            </p:nvSpPr>
            <p:spPr>
              <a:xfrm>
                <a:off x="2042925" y="4584900"/>
                <a:ext cx="116150" cy="10075"/>
              </a:xfrm>
              <a:custGeom>
                <a:avLst/>
                <a:gdLst/>
                <a:ahLst/>
                <a:cxnLst/>
                <a:rect l="l" t="t" r="r" b="b"/>
                <a:pathLst>
                  <a:path w="4646" h="403" extrusionOk="0">
                    <a:moveTo>
                      <a:pt x="0" y="1"/>
                    </a:moveTo>
                    <a:lnTo>
                      <a:pt x="0" y="402"/>
                    </a:lnTo>
                    <a:lnTo>
                      <a:pt x="4645" y="402"/>
                    </a:lnTo>
                    <a:lnTo>
                      <a:pt x="464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86;p61">
                <a:extLst>
                  <a:ext uri="{FF2B5EF4-FFF2-40B4-BE49-F238E27FC236}">
                    <a16:creationId xmlns:a16="http://schemas.microsoft.com/office/drawing/2014/main" id="{CFDADB76-B2CA-0D4F-A08A-01E001FD65F3}"/>
                  </a:ext>
                </a:extLst>
              </p:cNvPr>
              <p:cNvSpPr/>
              <p:nvPr/>
            </p:nvSpPr>
            <p:spPr>
              <a:xfrm>
                <a:off x="2049000" y="4584900"/>
                <a:ext cx="5875" cy="10075"/>
              </a:xfrm>
              <a:custGeom>
                <a:avLst/>
                <a:gdLst/>
                <a:ahLst/>
                <a:cxnLst/>
                <a:rect l="l" t="t" r="r" b="b"/>
                <a:pathLst>
                  <a:path w="235" h="403" extrusionOk="0">
                    <a:moveTo>
                      <a:pt x="0" y="1"/>
                    </a:moveTo>
                    <a:lnTo>
                      <a:pt x="0" y="402"/>
                    </a:lnTo>
                    <a:lnTo>
                      <a:pt x="234" y="402"/>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87;p61">
                <a:extLst>
                  <a:ext uri="{FF2B5EF4-FFF2-40B4-BE49-F238E27FC236}">
                    <a16:creationId xmlns:a16="http://schemas.microsoft.com/office/drawing/2014/main" id="{A963AD1E-4466-B144-9D08-1F68ACC17AC4}"/>
                  </a:ext>
                </a:extLst>
              </p:cNvPr>
              <p:cNvSpPr/>
              <p:nvPr/>
            </p:nvSpPr>
            <p:spPr>
              <a:xfrm>
                <a:off x="2076400" y="4243850"/>
                <a:ext cx="49400" cy="49400"/>
              </a:xfrm>
              <a:custGeom>
                <a:avLst/>
                <a:gdLst/>
                <a:ahLst/>
                <a:cxnLst/>
                <a:rect l="l" t="t" r="r" b="b"/>
                <a:pathLst>
                  <a:path w="1976" h="1976" extrusionOk="0">
                    <a:moveTo>
                      <a:pt x="988" y="1"/>
                    </a:moveTo>
                    <a:cubicBezTo>
                      <a:pt x="444" y="1"/>
                      <a:pt x="0" y="444"/>
                      <a:pt x="0" y="988"/>
                    </a:cubicBezTo>
                    <a:cubicBezTo>
                      <a:pt x="0" y="1532"/>
                      <a:pt x="444" y="1976"/>
                      <a:pt x="988" y="1976"/>
                    </a:cubicBezTo>
                    <a:cubicBezTo>
                      <a:pt x="1532" y="1976"/>
                      <a:pt x="1976" y="1532"/>
                      <a:pt x="1976" y="988"/>
                    </a:cubicBezTo>
                    <a:cubicBezTo>
                      <a:pt x="1976"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88;p61">
                <a:extLst>
                  <a:ext uri="{FF2B5EF4-FFF2-40B4-BE49-F238E27FC236}">
                    <a16:creationId xmlns:a16="http://schemas.microsoft.com/office/drawing/2014/main" id="{AC6FCB91-49A9-3447-9DFB-64C53F58B473}"/>
                  </a:ext>
                </a:extLst>
              </p:cNvPr>
              <p:cNvSpPr/>
              <p:nvPr/>
            </p:nvSpPr>
            <p:spPr>
              <a:xfrm>
                <a:off x="2081625" y="4253000"/>
                <a:ext cx="15925" cy="15350"/>
              </a:xfrm>
              <a:custGeom>
                <a:avLst/>
                <a:gdLst/>
                <a:ahLst/>
                <a:cxnLst/>
                <a:rect l="l" t="t" r="r" b="b"/>
                <a:pathLst>
                  <a:path w="637" h="614" extrusionOk="0">
                    <a:moveTo>
                      <a:pt x="438" y="0"/>
                    </a:moveTo>
                    <a:cubicBezTo>
                      <a:pt x="344" y="0"/>
                      <a:pt x="231" y="65"/>
                      <a:pt x="143" y="170"/>
                    </a:cubicBezTo>
                    <a:cubicBezTo>
                      <a:pt x="26" y="321"/>
                      <a:pt x="1" y="505"/>
                      <a:pt x="101" y="581"/>
                    </a:cubicBezTo>
                    <a:cubicBezTo>
                      <a:pt x="128" y="603"/>
                      <a:pt x="163" y="613"/>
                      <a:pt x="201" y="613"/>
                    </a:cubicBezTo>
                    <a:cubicBezTo>
                      <a:pt x="292" y="613"/>
                      <a:pt x="406" y="553"/>
                      <a:pt x="494" y="447"/>
                    </a:cubicBezTo>
                    <a:cubicBezTo>
                      <a:pt x="612" y="296"/>
                      <a:pt x="637" y="112"/>
                      <a:pt x="545" y="37"/>
                    </a:cubicBezTo>
                    <a:cubicBezTo>
                      <a:pt x="515" y="12"/>
                      <a:pt x="478" y="0"/>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89;p61">
                <a:extLst>
                  <a:ext uri="{FF2B5EF4-FFF2-40B4-BE49-F238E27FC236}">
                    <a16:creationId xmlns:a16="http://schemas.microsoft.com/office/drawing/2014/main" id="{BD9F4864-2432-F64A-8AE7-F582E74813AC}"/>
                  </a:ext>
                </a:extLst>
              </p:cNvPr>
              <p:cNvSpPr/>
              <p:nvPr/>
            </p:nvSpPr>
            <p:spPr>
              <a:xfrm>
                <a:off x="2124100" y="4335300"/>
                <a:ext cx="369325" cy="122625"/>
              </a:xfrm>
              <a:custGeom>
                <a:avLst/>
                <a:gdLst/>
                <a:ahLst/>
                <a:cxnLst/>
                <a:rect l="l" t="t" r="r" b="b"/>
                <a:pathLst>
                  <a:path w="14773" h="4905" extrusionOk="0">
                    <a:moveTo>
                      <a:pt x="13986" y="0"/>
                    </a:moveTo>
                    <a:cubicBezTo>
                      <a:pt x="13283" y="2344"/>
                      <a:pt x="10588" y="4101"/>
                      <a:pt x="7382" y="4101"/>
                    </a:cubicBezTo>
                    <a:cubicBezTo>
                      <a:pt x="4185" y="4101"/>
                      <a:pt x="1499" y="2360"/>
                      <a:pt x="787" y="17"/>
                    </a:cubicBezTo>
                    <a:lnTo>
                      <a:pt x="1" y="193"/>
                    </a:lnTo>
                    <a:cubicBezTo>
                      <a:pt x="796" y="2888"/>
                      <a:pt x="3800" y="4905"/>
                      <a:pt x="7382" y="4905"/>
                    </a:cubicBezTo>
                    <a:cubicBezTo>
                      <a:pt x="10973" y="4905"/>
                      <a:pt x="13986" y="2879"/>
                      <a:pt x="14772" y="176"/>
                    </a:cubicBezTo>
                    <a:lnTo>
                      <a:pt x="13986"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90;p61">
                <a:extLst>
                  <a:ext uri="{FF2B5EF4-FFF2-40B4-BE49-F238E27FC236}">
                    <a16:creationId xmlns:a16="http://schemas.microsoft.com/office/drawing/2014/main" id="{8E8DD185-7B31-844E-901D-13BEAC753935}"/>
                  </a:ext>
                </a:extLst>
              </p:cNvPr>
              <p:cNvSpPr/>
              <p:nvPr/>
            </p:nvSpPr>
            <p:spPr>
              <a:xfrm>
                <a:off x="2455950" y="4331100"/>
                <a:ext cx="42500" cy="40625"/>
              </a:xfrm>
              <a:custGeom>
                <a:avLst/>
                <a:gdLst/>
                <a:ahLst/>
                <a:cxnLst/>
                <a:rect l="l" t="t" r="r" b="b"/>
                <a:pathLst>
                  <a:path w="1700" h="1625" extrusionOk="0">
                    <a:moveTo>
                      <a:pt x="595" y="1"/>
                    </a:moveTo>
                    <a:lnTo>
                      <a:pt x="553" y="143"/>
                    </a:lnTo>
                    <a:cubicBezTo>
                      <a:pt x="436" y="553"/>
                      <a:pt x="243" y="938"/>
                      <a:pt x="0" y="1306"/>
                    </a:cubicBezTo>
                    <a:lnTo>
                      <a:pt x="1122" y="1624"/>
                    </a:lnTo>
                    <a:cubicBezTo>
                      <a:pt x="1348" y="1239"/>
                      <a:pt x="1532" y="829"/>
                      <a:pt x="1649" y="411"/>
                    </a:cubicBezTo>
                    <a:lnTo>
                      <a:pt x="1699" y="244"/>
                    </a:lnTo>
                    <a:lnTo>
                      <a:pt x="59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91;p61">
                <a:extLst>
                  <a:ext uri="{FF2B5EF4-FFF2-40B4-BE49-F238E27FC236}">
                    <a16:creationId xmlns:a16="http://schemas.microsoft.com/office/drawing/2014/main" id="{8C85D52A-868E-F14E-A98A-AB26EF523F42}"/>
                  </a:ext>
                </a:extLst>
              </p:cNvPr>
              <p:cNvSpPr/>
              <p:nvPr/>
            </p:nvSpPr>
            <p:spPr>
              <a:xfrm>
                <a:off x="2122850" y="4320750"/>
                <a:ext cx="15100" cy="17375"/>
              </a:xfrm>
              <a:custGeom>
                <a:avLst/>
                <a:gdLst/>
                <a:ahLst/>
                <a:cxnLst/>
                <a:rect l="l" t="t" r="r" b="b"/>
                <a:pathLst>
                  <a:path w="604" h="695" extrusionOk="0">
                    <a:moveTo>
                      <a:pt x="109" y="1"/>
                    </a:moveTo>
                    <a:cubicBezTo>
                      <a:pt x="89" y="1"/>
                      <a:pt x="68" y="8"/>
                      <a:pt x="51" y="21"/>
                    </a:cubicBezTo>
                    <a:cubicBezTo>
                      <a:pt x="9" y="55"/>
                      <a:pt x="0" y="114"/>
                      <a:pt x="34" y="164"/>
                    </a:cubicBezTo>
                    <a:lnTo>
                      <a:pt x="411" y="658"/>
                    </a:lnTo>
                    <a:cubicBezTo>
                      <a:pt x="430" y="682"/>
                      <a:pt x="458" y="695"/>
                      <a:pt x="488" y="695"/>
                    </a:cubicBezTo>
                    <a:cubicBezTo>
                      <a:pt x="509" y="695"/>
                      <a:pt x="532" y="688"/>
                      <a:pt x="553" y="674"/>
                    </a:cubicBezTo>
                    <a:cubicBezTo>
                      <a:pt x="595" y="641"/>
                      <a:pt x="603" y="582"/>
                      <a:pt x="570" y="540"/>
                    </a:cubicBezTo>
                    <a:lnTo>
                      <a:pt x="185" y="38"/>
                    </a:lnTo>
                    <a:cubicBezTo>
                      <a:pt x="165" y="14"/>
                      <a:pt x="137"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92;p61">
                <a:extLst>
                  <a:ext uri="{FF2B5EF4-FFF2-40B4-BE49-F238E27FC236}">
                    <a16:creationId xmlns:a16="http://schemas.microsoft.com/office/drawing/2014/main" id="{0DAD4656-9C16-884C-BA5E-0F2F0B9291E1}"/>
                  </a:ext>
                </a:extLst>
              </p:cNvPr>
              <p:cNvSpPr/>
              <p:nvPr/>
            </p:nvSpPr>
            <p:spPr>
              <a:xfrm>
                <a:off x="2478550" y="4320750"/>
                <a:ext cx="15075" cy="17375"/>
              </a:xfrm>
              <a:custGeom>
                <a:avLst/>
                <a:gdLst/>
                <a:ahLst/>
                <a:cxnLst/>
                <a:rect l="l" t="t" r="r" b="b"/>
                <a:pathLst>
                  <a:path w="603" h="695" extrusionOk="0">
                    <a:moveTo>
                      <a:pt x="494" y="1"/>
                    </a:moveTo>
                    <a:cubicBezTo>
                      <a:pt x="466" y="1"/>
                      <a:pt x="438" y="14"/>
                      <a:pt x="419" y="38"/>
                    </a:cubicBezTo>
                    <a:lnTo>
                      <a:pt x="34" y="540"/>
                    </a:lnTo>
                    <a:cubicBezTo>
                      <a:pt x="0" y="582"/>
                      <a:pt x="9" y="641"/>
                      <a:pt x="50" y="674"/>
                    </a:cubicBezTo>
                    <a:cubicBezTo>
                      <a:pt x="68" y="688"/>
                      <a:pt x="90" y="695"/>
                      <a:pt x="112" y="695"/>
                    </a:cubicBezTo>
                    <a:cubicBezTo>
                      <a:pt x="142" y="695"/>
                      <a:pt x="173" y="682"/>
                      <a:pt x="193" y="658"/>
                    </a:cubicBezTo>
                    <a:lnTo>
                      <a:pt x="569" y="164"/>
                    </a:lnTo>
                    <a:cubicBezTo>
                      <a:pt x="603" y="114"/>
                      <a:pt x="594" y="55"/>
                      <a:pt x="553" y="21"/>
                    </a:cubicBezTo>
                    <a:cubicBezTo>
                      <a:pt x="535" y="8"/>
                      <a:pt x="515" y="1"/>
                      <a:pt x="49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93;p61">
                <a:extLst>
                  <a:ext uri="{FF2B5EF4-FFF2-40B4-BE49-F238E27FC236}">
                    <a16:creationId xmlns:a16="http://schemas.microsoft.com/office/drawing/2014/main" id="{551C162F-C05E-C642-8D38-B393A663D16C}"/>
                  </a:ext>
                </a:extLst>
              </p:cNvPr>
              <p:cNvSpPr/>
              <p:nvPr/>
            </p:nvSpPr>
            <p:spPr>
              <a:xfrm>
                <a:off x="2119075" y="4331100"/>
                <a:ext cx="42100" cy="40425"/>
              </a:xfrm>
              <a:custGeom>
                <a:avLst/>
                <a:gdLst/>
                <a:ahLst/>
                <a:cxnLst/>
                <a:rect l="l" t="t" r="r" b="b"/>
                <a:pathLst>
                  <a:path w="1684" h="1617" extrusionOk="0">
                    <a:moveTo>
                      <a:pt x="1097" y="1"/>
                    </a:moveTo>
                    <a:lnTo>
                      <a:pt x="1" y="244"/>
                    </a:lnTo>
                    <a:lnTo>
                      <a:pt x="51" y="411"/>
                    </a:lnTo>
                    <a:cubicBezTo>
                      <a:pt x="168" y="829"/>
                      <a:pt x="352" y="1231"/>
                      <a:pt x="570" y="1616"/>
                    </a:cubicBezTo>
                    <a:lnTo>
                      <a:pt x="1683" y="1298"/>
                    </a:lnTo>
                    <a:cubicBezTo>
                      <a:pt x="1449" y="938"/>
                      <a:pt x="1265" y="553"/>
                      <a:pt x="1139" y="143"/>
                    </a:cubicBezTo>
                    <a:lnTo>
                      <a:pt x="109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194;p61">
              <a:extLst>
                <a:ext uri="{FF2B5EF4-FFF2-40B4-BE49-F238E27FC236}">
                  <a16:creationId xmlns:a16="http://schemas.microsoft.com/office/drawing/2014/main" id="{70DFAAB1-657A-5F47-B974-540DB664F1B5}"/>
                </a:ext>
              </a:extLst>
            </p:cNvPr>
            <p:cNvGrpSpPr/>
            <p:nvPr/>
          </p:nvGrpSpPr>
          <p:grpSpPr>
            <a:xfrm>
              <a:off x="6690940" y="3793744"/>
              <a:ext cx="2533291" cy="692489"/>
              <a:chOff x="4961900" y="4282350"/>
              <a:chExt cx="1284500" cy="351125"/>
            </a:xfrm>
          </p:grpSpPr>
          <p:sp>
            <p:nvSpPr>
              <p:cNvPr id="47" name="Google Shape;1195;p61">
                <a:extLst>
                  <a:ext uri="{FF2B5EF4-FFF2-40B4-BE49-F238E27FC236}">
                    <a16:creationId xmlns:a16="http://schemas.microsoft.com/office/drawing/2014/main" id="{C9151724-788A-2444-BB3F-0E9727AD6E5C}"/>
                  </a:ext>
                </a:extLst>
              </p:cNvPr>
              <p:cNvSpPr/>
              <p:nvPr/>
            </p:nvSpPr>
            <p:spPr>
              <a:xfrm>
                <a:off x="5839000" y="4323775"/>
                <a:ext cx="19925" cy="20125"/>
              </a:xfrm>
              <a:custGeom>
                <a:avLst/>
                <a:gdLst/>
                <a:ahLst/>
                <a:cxnLst/>
                <a:rect l="l" t="t" r="r" b="b"/>
                <a:pathLst>
                  <a:path w="797" h="805" extrusionOk="0">
                    <a:moveTo>
                      <a:pt x="1" y="1"/>
                    </a:moveTo>
                    <a:lnTo>
                      <a:pt x="1" y="804"/>
                    </a:lnTo>
                    <a:lnTo>
                      <a:pt x="796" y="804"/>
                    </a:lnTo>
                    <a:lnTo>
                      <a:pt x="79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6;p61">
                <a:extLst>
                  <a:ext uri="{FF2B5EF4-FFF2-40B4-BE49-F238E27FC236}">
                    <a16:creationId xmlns:a16="http://schemas.microsoft.com/office/drawing/2014/main" id="{D1F2396E-9124-6644-94C9-850A6DA7A090}"/>
                  </a:ext>
                </a:extLst>
              </p:cNvPr>
              <p:cNvSpPr/>
              <p:nvPr/>
            </p:nvSpPr>
            <p:spPr>
              <a:xfrm>
                <a:off x="5817050" y="4343025"/>
                <a:ext cx="63825" cy="270350"/>
              </a:xfrm>
              <a:custGeom>
                <a:avLst/>
                <a:gdLst/>
                <a:ahLst/>
                <a:cxnLst/>
                <a:rect l="l" t="t" r="r" b="b"/>
                <a:pathLst>
                  <a:path w="2553" h="10814" extrusionOk="0">
                    <a:moveTo>
                      <a:pt x="360" y="419"/>
                    </a:moveTo>
                    <a:cubicBezTo>
                      <a:pt x="469" y="419"/>
                      <a:pt x="553" y="503"/>
                      <a:pt x="553" y="612"/>
                    </a:cubicBezTo>
                    <a:cubicBezTo>
                      <a:pt x="553" y="721"/>
                      <a:pt x="469" y="813"/>
                      <a:pt x="360" y="813"/>
                    </a:cubicBezTo>
                    <a:cubicBezTo>
                      <a:pt x="251" y="813"/>
                      <a:pt x="159" y="721"/>
                      <a:pt x="159" y="612"/>
                    </a:cubicBezTo>
                    <a:cubicBezTo>
                      <a:pt x="159" y="503"/>
                      <a:pt x="251" y="419"/>
                      <a:pt x="360" y="419"/>
                    </a:cubicBezTo>
                    <a:close/>
                    <a:moveTo>
                      <a:pt x="2193" y="419"/>
                    </a:moveTo>
                    <a:cubicBezTo>
                      <a:pt x="2302" y="419"/>
                      <a:pt x="2394" y="503"/>
                      <a:pt x="2394" y="612"/>
                    </a:cubicBezTo>
                    <a:cubicBezTo>
                      <a:pt x="2394" y="721"/>
                      <a:pt x="2302" y="813"/>
                      <a:pt x="2193" y="813"/>
                    </a:cubicBezTo>
                    <a:cubicBezTo>
                      <a:pt x="2084" y="813"/>
                      <a:pt x="2000" y="721"/>
                      <a:pt x="2000" y="612"/>
                    </a:cubicBezTo>
                    <a:cubicBezTo>
                      <a:pt x="2000" y="503"/>
                      <a:pt x="2084" y="419"/>
                      <a:pt x="2193" y="419"/>
                    </a:cubicBezTo>
                    <a:close/>
                    <a:moveTo>
                      <a:pt x="636" y="1"/>
                    </a:moveTo>
                    <a:lnTo>
                      <a:pt x="636" y="394"/>
                    </a:lnTo>
                    <a:cubicBezTo>
                      <a:pt x="569" y="311"/>
                      <a:pt x="469" y="260"/>
                      <a:pt x="360" y="260"/>
                    </a:cubicBezTo>
                    <a:cubicBezTo>
                      <a:pt x="159" y="260"/>
                      <a:pt x="0" y="419"/>
                      <a:pt x="0" y="612"/>
                    </a:cubicBezTo>
                    <a:cubicBezTo>
                      <a:pt x="0" y="813"/>
                      <a:pt x="159" y="972"/>
                      <a:pt x="360" y="972"/>
                    </a:cubicBezTo>
                    <a:cubicBezTo>
                      <a:pt x="469" y="972"/>
                      <a:pt x="569" y="922"/>
                      <a:pt x="636" y="838"/>
                    </a:cubicBezTo>
                    <a:lnTo>
                      <a:pt x="636" y="10814"/>
                    </a:lnTo>
                    <a:lnTo>
                      <a:pt x="1917" y="10814"/>
                    </a:lnTo>
                    <a:lnTo>
                      <a:pt x="1917" y="838"/>
                    </a:lnTo>
                    <a:cubicBezTo>
                      <a:pt x="1984" y="922"/>
                      <a:pt x="2084" y="972"/>
                      <a:pt x="2193" y="972"/>
                    </a:cubicBezTo>
                    <a:cubicBezTo>
                      <a:pt x="2394" y="972"/>
                      <a:pt x="2553" y="813"/>
                      <a:pt x="2553" y="612"/>
                    </a:cubicBezTo>
                    <a:cubicBezTo>
                      <a:pt x="2553" y="419"/>
                      <a:pt x="2394" y="260"/>
                      <a:pt x="2193" y="260"/>
                    </a:cubicBezTo>
                    <a:cubicBezTo>
                      <a:pt x="2084" y="260"/>
                      <a:pt x="1984" y="311"/>
                      <a:pt x="1917" y="394"/>
                    </a:cubicBezTo>
                    <a:lnTo>
                      <a:pt x="191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7;p61">
                <a:extLst>
                  <a:ext uri="{FF2B5EF4-FFF2-40B4-BE49-F238E27FC236}">
                    <a16:creationId xmlns:a16="http://schemas.microsoft.com/office/drawing/2014/main" id="{B00B5580-8AE6-1645-B6B5-6D6EB6EC50B6}"/>
                  </a:ext>
                </a:extLst>
              </p:cNvPr>
              <p:cNvSpPr/>
              <p:nvPr/>
            </p:nvSpPr>
            <p:spPr>
              <a:xfrm>
                <a:off x="5853025"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98;p61">
                <a:extLst>
                  <a:ext uri="{FF2B5EF4-FFF2-40B4-BE49-F238E27FC236}">
                    <a16:creationId xmlns:a16="http://schemas.microsoft.com/office/drawing/2014/main" id="{A58BFD1B-2D90-934E-8AEA-2D0F1915F9F6}"/>
                  </a:ext>
                </a:extLst>
              </p:cNvPr>
              <p:cNvSpPr/>
              <p:nvPr/>
            </p:nvSpPr>
            <p:spPr>
              <a:xfrm>
                <a:off x="5836075"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99;p61">
                <a:extLst>
                  <a:ext uri="{FF2B5EF4-FFF2-40B4-BE49-F238E27FC236}">
                    <a16:creationId xmlns:a16="http://schemas.microsoft.com/office/drawing/2014/main" id="{F84B6612-0909-EB4E-8FD4-551E2B941780}"/>
                  </a:ext>
                </a:extLst>
              </p:cNvPr>
              <p:cNvSpPr/>
              <p:nvPr/>
            </p:nvSpPr>
            <p:spPr>
              <a:xfrm>
                <a:off x="5832950" y="4594525"/>
                <a:ext cx="32025" cy="18850"/>
              </a:xfrm>
              <a:custGeom>
                <a:avLst/>
                <a:gdLst/>
                <a:ahLst/>
                <a:cxnLst/>
                <a:rect l="l" t="t" r="r" b="b"/>
                <a:pathLst>
                  <a:path w="1281" h="754" extrusionOk="0">
                    <a:moveTo>
                      <a:pt x="0" y="1"/>
                    </a:moveTo>
                    <a:lnTo>
                      <a:pt x="0" y="754"/>
                    </a:lnTo>
                    <a:lnTo>
                      <a:pt x="1281" y="754"/>
                    </a:lnTo>
                    <a:lnTo>
                      <a:pt x="1281" y="269"/>
                    </a:lnTo>
                    <a:lnTo>
                      <a:pt x="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00;p61">
                <a:extLst>
                  <a:ext uri="{FF2B5EF4-FFF2-40B4-BE49-F238E27FC236}">
                    <a16:creationId xmlns:a16="http://schemas.microsoft.com/office/drawing/2014/main" id="{25BB949D-D60A-ED45-972F-3D5CC3A285E0}"/>
                  </a:ext>
                </a:extLst>
              </p:cNvPr>
              <p:cNvSpPr/>
              <p:nvPr/>
            </p:nvSpPr>
            <p:spPr>
              <a:xfrm>
                <a:off x="5853025" y="4598725"/>
                <a:ext cx="5900" cy="14650"/>
              </a:xfrm>
              <a:custGeom>
                <a:avLst/>
                <a:gdLst/>
                <a:ahLst/>
                <a:cxnLst/>
                <a:rect l="l" t="t" r="r" b="b"/>
                <a:pathLst>
                  <a:path w="236" h="586" extrusionOk="0">
                    <a:moveTo>
                      <a:pt x="1" y="0"/>
                    </a:moveTo>
                    <a:lnTo>
                      <a:pt x="1" y="586"/>
                    </a:lnTo>
                    <a:lnTo>
                      <a:pt x="235" y="586"/>
                    </a:lnTo>
                    <a:lnTo>
                      <a:pt x="235" y="50"/>
                    </a:lnTo>
                    <a:lnTo>
                      <a:pt x="1"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01;p61">
                <a:extLst>
                  <a:ext uri="{FF2B5EF4-FFF2-40B4-BE49-F238E27FC236}">
                    <a16:creationId xmlns:a16="http://schemas.microsoft.com/office/drawing/2014/main" id="{18E644E5-B1A0-C84F-A760-72CEA3A5635B}"/>
                  </a:ext>
                </a:extLst>
              </p:cNvPr>
              <p:cNvSpPr/>
              <p:nvPr/>
            </p:nvSpPr>
            <p:spPr>
              <a:xfrm>
                <a:off x="5812450" y="4613350"/>
                <a:ext cx="73025" cy="10075"/>
              </a:xfrm>
              <a:custGeom>
                <a:avLst/>
                <a:gdLst/>
                <a:ahLst/>
                <a:cxnLst/>
                <a:rect l="l" t="t" r="r" b="b"/>
                <a:pathLst>
                  <a:path w="2921" h="403" extrusionOk="0">
                    <a:moveTo>
                      <a:pt x="0" y="1"/>
                    </a:moveTo>
                    <a:lnTo>
                      <a:pt x="0" y="403"/>
                    </a:lnTo>
                    <a:lnTo>
                      <a:pt x="2921" y="403"/>
                    </a:lnTo>
                    <a:lnTo>
                      <a:pt x="2921"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02;p61">
                <a:extLst>
                  <a:ext uri="{FF2B5EF4-FFF2-40B4-BE49-F238E27FC236}">
                    <a16:creationId xmlns:a16="http://schemas.microsoft.com/office/drawing/2014/main" id="{8B9664C8-8F4C-6547-A7E8-558047A48DFA}"/>
                  </a:ext>
                </a:extLst>
              </p:cNvPr>
              <p:cNvSpPr/>
              <p:nvPr/>
            </p:nvSpPr>
            <p:spPr>
              <a:xfrm>
                <a:off x="5873750" y="4613350"/>
                <a:ext cx="5675" cy="10075"/>
              </a:xfrm>
              <a:custGeom>
                <a:avLst/>
                <a:gdLst/>
                <a:ahLst/>
                <a:cxnLst/>
                <a:rect l="l" t="t" r="r" b="b"/>
                <a:pathLst>
                  <a:path w="227" h="403" extrusionOk="0">
                    <a:moveTo>
                      <a:pt x="0" y="1"/>
                    </a:moveTo>
                    <a:lnTo>
                      <a:pt x="0" y="403"/>
                    </a:lnTo>
                    <a:lnTo>
                      <a:pt x="226" y="403"/>
                    </a:lnTo>
                    <a:lnTo>
                      <a:pt x="2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03;p61">
                <a:extLst>
                  <a:ext uri="{FF2B5EF4-FFF2-40B4-BE49-F238E27FC236}">
                    <a16:creationId xmlns:a16="http://schemas.microsoft.com/office/drawing/2014/main" id="{F1660AD2-47C5-0C4F-8E3F-F753611F5924}"/>
                  </a:ext>
                </a:extLst>
              </p:cNvPr>
              <p:cNvSpPr/>
              <p:nvPr/>
            </p:nvSpPr>
            <p:spPr>
              <a:xfrm>
                <a:off x="5814525" y="4613350"/>
                <a:ext cx="5900" cy="10075"/>
              </a:xfrm>
              <a:custGeom>
                <a:avLst/>
                <a:gdLst/>
                <a:ahLst/>
                <a:cxnLst/>
                <a:rect l="l" t="t" r="r" b="b"/>
                <a:pathLst>
                  <a:path w="236" h="403" extrusionOk="0">
                    <a:moveTo>
                      <a:pt x="1" y="1"/>
                    </a:moveTo>
                    <a:lnTo>
                      <a:pt x="1" y="403"/>
                    </a:lnTo>
                    <a:lnTo>
                      <a:pt x="235" y="403"/>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04;p61">
                <a:extLst>
                  <a:ext uri="{FF2B5EF4-FFF2-40B4-BE49-F238E27FC236}">
                    <a16:creationId xmlns:a16="http://schemas.microsoft.com/office/drawing/2014/main" id="{2928B627-ED1B-3346-B052-438E29914559}"/>
                  </a:ext>
                </a:extLst>
              </p:cNvPr>
              <p:cNvSpPr/>
              <p:nvPr/>
            </p:nvSpPr>
            <p:spPr>
              <a:xfrm>
                <a:off x="5790900" y="4623400"/>
                <a:ext cx="116125" cy="10075"/>
              </a:xfrm>
              <a:custGeom>
                <a:avLst/>
                <a:gdLst/>
                <a:ahLst/>
                <a:cxnLst/>
                <a:rect l="l" t="t" r="r" b="b"/>
                <a:pathLst>
                  <a:path w="4645" h="403" extrusionOk="0">
                    <a:moveTo>
                      <a:pt x="0" y="1"/>
                    </a:moveTo>
                    <a:lnTo>
                      <a:pt x="0" y="402"/>
                    </a:lnTo>
                    <a:lnTo>
                      <a:pt x="4645" y="402"/>
                    </a:lnTo>
                    <a:lnTo>
                      <a:pt x="464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05;p61">
                <a:extLst>
                  <a:ext uri="{FF2B5EF4-FFF2-40B4-BE49-F238E27FC236}">
                    <a16:creationId xmlns:a16="http://schemas.microsoft.com/office/drawing/2014/main" id="{2AA5CE28-A4B6-9C46-B08E-E6B12570370F}"/>
                  </a:ext>
                </a:extLst>
              </p:cNvPr>
              <p:cNvSpPr/>
              <p:nvPr/>
            </p:nvSpPr>
            <p:spPr>
              <a:xfrm>
                <a:off x="5895075" y="4623400"/>
                <a:ext cx="5900" cy="10075"/>
              </a:xfrm>
              <a:custGeom>
                <a:avLst/>
                <a:gdLst/>
                <a:ahLst/>
                <a:cxnLst/>
                <a:rect l="l" t="t" r="r" b="b"/>
                <a:pathLst>
                  <a:path w="236" h="403" extrusionOk="0">
                    <a:moveTo>
                      <a:pt x="1" y="1"/>
                    </a:moveTo>
                    <a:lnTo>
                      <a:pt x="1"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06;p61">
                <a:extLst>
                  <a:ext uri="{FF2B5EF4-FFF2-40B4-BE49-F238E27FC236}">
                    <a16:creationId xmlns:a16="http://schemas.microsoft.com/office/drawing/2014/main" id="{E4004F44-03DE-6846-BA05-3965EFD588EF}"/>
                  </a:ext>
                </a:extLst>
              </p:cNvPr>
              <p:cNvSpPr/>
              <p:nvPr/>
            </p:nvSpPr>
            <p:spPr>
              <a:xfrm>
                <a:off x="5824375" y="4282350"/>
                <a:ext cx="49175" cy="49400"/>
              </a:xfrm>
              <a:custGeom>
                <a:avLst/>
                <a:gdLst/>
                <a:ahLst/>
                <a:cxnLst/>
                <a:rect l="l" t="t" r="r" b="b"/>
                <a:pathLst>
                  <a:path w="1967" h="1976" extrusionOk="0">
                    <a:moveTo>
                      <a:pt x="988" y="1"/>
                    </a:moveTo>
                    <a:cubicBezTo>
                      <a:pt x="435" y="1"/>
                      <a:pt x="0" y="444"/>
                      <a:pt x="0" y="988"/>
                    </a:cubicBezTo>
                    <a:cubicBezTo>
                      <a:pt x="0" y="1532"/>
                      <a:pt x="435" y="1976"/>
                      <a:pt x="988" y="1976"/>
                    </a:cubicBezTo>
                    <a:cubicBezTo>
                      <a:pt x="1532" y="1976"/>
                      <a:pt x="1967" y="1532"/>
                      <a:pt x="1967" y="988"/>
                    </a:cubicBezTo>
                    <a:cubicBezTo>
                      <a:pt x="1967"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07;p61">
                <a:extLst>
                  <a:ext uri="{FF2B5EF4-FFF2-40B4-BE49-F238E27FC236}">
                    <a16:creationId xmlns:a16="http://schemas.microsoft.com/office/drawing/2014/main" id="{6952FE00-7A88-144A-B2E0-94B71D54C6E4}"/>
                  </a:ext>
                </a:extLst>
              </p:cNvPr>
              <p:cNvSpPr/>
              <p:nvPr/>
            </p:nvSpPr>
            <p:spPr>
              <a:xfrm>
                <a:off x="5852200" y="4291500"/>
                <a:ext cx="15700" cy="15350"/>
              </a:xfrm>
              <a:custGeom>
                <a:avLst/>
                <a:gdLst/>
                <a:ahLst/>
                <a:cxnLst/>
                <a:rect l="l" t="t" r="r" b="b"/>
                <a:pathLst>
                  <a:path w="628" h="614" extrusionOk="0">
                    <a:moveTo>
                      <a:pt x="195" y="0"/>
                    </a:moveTo>
                    <a:cubicBezTo>
                      <a:pt x="155" y="0"/>
                      <a:pt x="120" y="12"/>
                      <a:pt x="92" y="37"/>
                    </a:cubicBezTo>
                    <a:cubicBezTo>
                      <a:pt x="0" y="112"/>
                      <a:pt x="17" y="296"/>
                      <a:pt x="142" y="447"/>
                    </a:cubicBezTo>
                    <a:cubicBezTo>
                      <a:pt x="225" y="553"/>
                      <a:pt x="341" y="613"/>
                      <a:pt x="434" y="613"/>
                    </a:cubicBezTo>
                    <a:cubicBezTo>
                      <a:pt x="474" y="613"/>
                      <a:pt x="509" y="603"/>
                      <a:pt x="536" y="581"/>
                    </a:cubicBezTo>
                    <a:cubicBezTo>
                      <a:pt x="628" y="505"/>
                      <a:pt x="611" y="321"/>
                      <a:pt x="486" y="170"/>
                    </a:cubicBezTo>
                    <a:cubicBezTo>
                      <a:pt x="403" y="65"/>
                      <a:pt x="28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08;p61">
                <a:extLst>
                  <a:ext uri="{FF2B5EF4-FFF2-40B4-BE49-F238E27FC236}">
                    <a16:creationId xmlns:a16="http://schemas.microsoft.com/office/drawing/2014/main" id="{4F4F3D5F-B87A-9747-A046-C9733CAF96C3}"/>
                  </a:ext>
                </a:extLst>
              </p:cNvPr>
              <p:cNvSpPr/>
              <p:nvPr/>
            </p:nvSpPr>
            <p:spPr>
              <a:xfrm>
                <a:off x="5456750" y="4373800"/>
                <a:ext cx="369100" cy="122425"/>
              </a:xfrm>
              <a:custGeom>
                <a:avLst/>
                <a:gdLst/>
                <a:ahLst/>
                <a:cxnLst/>
                <a:rect l="l" t="t" r="r" b="b"/>
                <a:pathLst>
                  <a:path w="14764" h="4897" extrusionOk="0">
                    <a:moveTo>
                      <a:pt x="779" y="0"/>
                    </a:moveTo>
                    <a:lnTo>
                      <a:pt x="0" y="176"/>
                    </a:lnTo>
                    <a:cubicBezTo>
                      <a:pt x="779" y="2879"/>
                      <a:pt x="3792" y="4896"/>
                      <a:pt x="7382" y="4896"/>
                    </a:cubicBezTo>
                    <a:cubicBezTo>
                      <a:pt x="10964" y="4896"/>
                      <a:pt x="13977" y="2888"/>
                      <a:pt x="14764" y="193"/>
                    </a:cubicBezTo>
                    <a:lnTo>
                      <a:pt x="13977" y="17"/>
                    </a:lnTo>
                    <a:cubicBezTo>
                      <a:pt x="13266" y="2352"/>
                      <a:pt x="10579" y="4093"/>
                      <a:pt x="7382" y="4093"/>
                    </a:cubicBezTo>
                    <a:cubicBezTo>
                      <a:pt x="4177" y="4093"/>
                      <a:pt x="1482" y="2344"/>
                      <a:pt x="779"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09;p61">
                <a:extLst>
                  <a:ext uri="{FF2B5EF4-FFF2-40B4-BE49-F238E27FC236}">
                    <a16:creationId xmlns:a16="http://schemas.microsoft.com/office/drawing/2014/main" id="{52DDEE8D-C855-D64F-9F0E-68FFC3602E98}"/>
                  </a:ext>
                </a:extLst>
              </p:cNvPr>
              <p:cNvSpPr/>
              <p:nvPr/>
            </p:nvSpPr>
            <p:spPr>
              <a:xfrm>
                <a:off x="5451725" y="4369400"/>
                <a:ext cx="42300" cy="40825"/>
              </a:xfrm>
              <a:custGeom>
                <a:avLst/>
                <a:gdLst/>
                <a:ahLst/>
                <a:cxnLst/>
                <a:rect l="l" t="t" r="r" b="b"/>
                <a:pathLst>
                  <a:path w="1692" h="1633" extrusionOk="0">
                    <a:moveTo>
                      <a:pt x="1097" y="0"/>
                    </a:moveTo>
                    <a:lnTo>
                      <a:pt x="0" y="243"/>
                    </a:lnTo>
                    <a:lnTo>
                      <a:pt x="42" y="411"/>
                    </a:lnTo>
                    <a:cubicBezTo>
                      <a:pt x="168" y="829"/>
                      <a:pt x="344" y="1239"/>
                      <a:pt x="570" y="1632"/>
                    </a:cubicBezTo>
                    <a:lnTo>
                      <a:pt x="1691" y="1306"/>
                    </a:lnTo>
                    <a:cubicBezTo>
                      <a:pt x="1448" y="946"/>
                      <a:pt x="1264" y="553"/>
                      <a:pt x="1139" y="143"/>
                    </a:cubicBezTo>
                    <a:lnTo>
                      <a:pt x="109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10;p61">
                <a:extLst>
                  <a:ext uri="{FF2B5EF4-FFF2-40B4-BE49-F238E27FC236}">
                    <a16:creationId xmlns:a16="http://schemas.microsoft.com/office/drawing/2014/main" id="{F79281C3-B7EE-DD4E-A7D4-3F1173C8208E}"/>
                  </a:ext>
                </a:extLst>
              </p:cNvPr>
              <p:cNvSpPr/>
              <p:nvPr/>
            </p:nvSpPr>
            <p:spPr>
              <a:xfrm>
                <a:off x="5812225" y="4359250"/>
                <a:ext cx="14875" cy="17275"/>
              </a:xfrm>
              <a:custGeom>
                <a:avLst/>
                <a:gdLst/>
                <a:ahLst/>
                <a:cxnLst/>
                <a:rect l="l" t="t" r="r" b="b"/>
                <a:pathLst>
                  <a:path w="595" h="691" extrusionOk="0">
                    <a:moveTo>
                      <a:pt x="487" y="1"/>
                    </a:moveTo>
                    <a:cubicBezTo>
                      <a:pt x="458" y="1"/>
                      <a:pt x="430" y="14"/>
                      <a:pt x="411" y="38"/>
                    </a:cubicBezTo>
                    <a:lnTo>
                      <a:pt x="34" y="532"/>
                    </a:lnTo>
                    <a:cubicBezTo>
                      <a:pt x="1" y="574"/>
                      <a:pt x="9" y="641"/>
                      <a:pt x="51" y="674"/>
                    </a:cubicBezTo>
                    <a:cubicBezTo>
                      <a:pt x="68" y="685"/>
                      <a:pt x="88" y="691"/>
                      <a:pt x="109" y="691"/>
                    </a:cubicBezTo>
                    <a:cubicBezTo>
                      <a:pt x="137" y="691"/>
                      <a:pt x="165" y="679"/>
                      <a:pt x="185" y="649"/>
                    </a:cubicBezTo>
                    <a:lnTo>
                      <a:pt x="570" y="155"/>
                    </a:lnTo>
                    <a:cubicBezTo>
                      <a:pt x="595" y="113"/>
                      <a:pt x="595" y="47"/>
                      <a:pt x="545" y="21"/>
                    </a:cubicBezTo>
                    <a:cubicBezTo>
                      <a:pt x="527" y="7"/>
                      <a:pt x="507" y="1"/>
                      <a:pt x="487"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11;p61">
                <a:extLst>
                  <a:ext uri="{FF2B5EF4-FFF2-40B4-BE49-F238E27FC236}">
                    <a16:creationId xmlns:a16="http://schemas.microsoft.com/office/drawing/2014/main" id="{FB549BC9-690E-554E-9E0E-FB3DEEC4F72F}"/>
                  </a:ext>
                </a:extLst>
              </p:cNvPr>
              <p:cNvSpPr/>
              <p:nvPr/>
            </p:nvSpPr>
            <p:spPr>
              <a:xfrm>
                <a:off x="5456325" y="4359250"/>
                <a:ext cx="15100" cy="17275"/>
              </a:xfrm>
              <a:custGeom>
                <a:avLst/>
                <a:gdLst/>
                <a:ahLst/>
                <a:cxnLst/>
                <a:rect l="l" t="t" r="r" b="b"/>
                <a:pathLst>
                  <a:path w="604" h="691" extrusionOk="0">
                    <a:moveTo>
                      <a:pt x="112" y="1"/>
                    </a:moveTo>
                    <a:cubicBezTo>
                      <a:pt x="90" y="1"/>
                      <a:pt x="68" y="7"/>
                      <a:pt x="51" y="21"/>
                    </a:cubicBezTo>
                    <a:cubicBezTo>
                      <a:pt x="9" y="47"/>
                      <a:pt x="1" y="113"/>
                      <a:pt x="34" y="155"/>
                    </a:cubicBezTo>
                    <a:lnTo>
                      <a:pt x="419" y="649"/>
                    </a:lnTo>
                    <a:cubicBezTo>
                      <a:pt x="434" y="679"/>
                      <a:pt x="463" y="691"/>
                      <a:pt x="493" y="691"/>
                    </a:cubicBezTo>
                    <a:cubicBezTo>
                      <a:pt x="514" y="691"/>
                      <a:pt x="536" y="685"/>
                      <a:pt x="553" y="674"/>
                    </a:cubicBezTo>
                    <a:cubicBezTo>
                      <a:pt x="595" y="641"/>
                      <a:pt x="603" y="574"/>
                      <a:pt x="570" y="532"/>
                    </a:cubicBezTo>
                    <a:lnTo>
                      <a:pt x="193" y="38"/>
                    </a:lnTo>
                    <a:cubicBezTo>
                      <a:pt x="174" y="14"/>
                      <a:pt x="143" y="1"/>
                      <a:pt x="112"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12;p61">
                <a:extLst>
                  <a:ext uri="{FF2B5EF4-FFF2-40B4-BE49-F238E27FC236}">
                    <a16:creationId xmlns:a16="http://schemas.microsoft.com/office/drawing/2014/main" id="{F66A6551-92C0-AE41-A0F6-2E101F470566}"/>
                  </a:ext>
                </a:extLst>
              </p:cNvPr>
              <p:cNvSpPr/>
              <p:nvPr/>
            </p:nvSpPr>
            <p:spPr>
              <a:xfrm>
                <a:off x="5788800" y="4369400"/>
                <a:ext cx="42075" cy="40625"/>
              </a:xfrm>
              <a:custGeom>
                <a:avLst/>
                <a:gdLst/>
                <a:ahLst/>
                <a:cxnLst/>
                <a:rect l="l" t="t" r="r" b="b"/>
                <a:pathLst>
                  <a:path w="1683" h="1625" extrusionOk="0">
                    <a:moveTo>
                      <a:pt x="586" y="0"/>
                    </a:moveTo>
                    <a:lnTo>
                      <a:pt x="544" y="143"/>
                    </a:lnTo>
                    <a:cubicBezTo>
                      <a:pt x="419" y="553"/>
                      <a:pt x="235" y="938"/>
                      <a:pt x="0" y="1298"/>
                    </a:cubicBezTo>
                    <a:lnTo>
                      <a:pt x="1113" y="1624"/>
                    </a:lnTo>
                    <a:cubicBezTo>
                      <a:pt x="1339" y="1239"/>
                      <a:pt x="1515" y="829"/>
                      <a:pt x="1632" y="411"/>
                    </a:cubicBezTo>
                    <a:lnTo>
                      <a:pt x="1683" y="251"/>
                    </a:lnTo>
                    <a:lnTo>
                      <a:pt x="58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13;p61">
                <a:extLst>
                  <a:ext uri="{FF2B5EF4-FFF2-40B4-BE49-F238E27FC236}">
                    <a16:creationId xmlns:a16="http://schemas.microsoft.com/office/drawing/2014/main" id="{4DDD2C62-F9C1-5E4B-9905-95BC00682572}"/>
                  </a:ext>
                </a:extLst>
              </p:cNvPr>
              <p:cNvSpPr/>
              <p:nvPr/>
            </p:nvSpPr>
            <p:spPr>
              <a:xfrm>
                <a:off x="5010025" y="4323775"/>
                <a:ext cx="19900" cy="20125"/>
              </a:xfrm>
              <a:custGeom>
                <a:avLst/>
                <a:gdLst/>
                <a:ahLst/>
                <a:cxnLst/>
                <a:rect l="l" t="t" r="r" b="b"/>
                <a:pathLst>
                  <a:path w="796" h="805" extrusionOk="0">
                    <a:moveTo>
                      <a:pt x="1" y="1"/>
                    </a:moveTo>
                    <a:lnTo>
                      <a:pt x="1" y="804"/>
                    </a:lnTo>
                    <a:lnTo>
                      <a:pt x="796" y="804"/>
                    </a:lnTo>
                    <a:lnTo>
                      <a:pt x="79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4;p61">
                <a:extLst>
                  <a:ext uri="{FF2B5EF4-FFF2-40B4-BE49-F238E27FC236}">
                    <a16:creationId xmlns:a16="http://schemas.microsoft.com/office/drawing/2014/main" id="{A7785456-0073-6044-A5D3-4777FA161F5A}"/>
                  </a:ext>
                </a:extLst>
              </p:cNvPr>
              <p:cNvSpPr/>
              <p:nvPr/>
            </p:nvSpPr>
            <p:spPr>
              <a:xfrm>
                <a:off x="4988075" y="4343025"/>
                <a:ext cx="63825" cy="270350"/>
              </a:xfrm>
              <a:custGeom>
                <a:avLst/>
                <a:gdLst/>
                <a:ahLst/>
                <a:cxnLst/>
                <a:rect l="l" t="t" r="r" b="b"/>
                <a:pathLst>
                  <a:path w="2553" h="10814" extrusionOk="0">
                    <a:moveTo>
                      <a:pt x="360" y="419"/>
                    </a:moveTo>
                    <a:cubicBezTo>
                      <a:pt x="469" y="419"/>
                      <a:pt x="553" y="503"/>
                      <a:pt x="553" y="612"/>
                    </a:cubicBezTo>
                    <a:cubicBezTo>
                      <a:pt x="553" y="721"/>
                      <a:pt x="469" y="813"/>
                      <a:pt x="360" y="813"/>
                    </a:cubicBezTo>
                    <a:cubicBezTo>
                      <a:pt x="251" y="813"/>
                      <a:pt x="159" y="721"/>
                      <a:pt x="159" y="612"/>
                    </a:cubicBezTo>
                    <a:cubicBezTo>
                      <a:pt x="159" y="503"/>
                      <a:pt x="251" y="419"/>
                      <a:pt x="360" y="419"/>
                    </a:cubicBezTo>
                    <a:close/>
                    <a:moveTo>
                      <a:pt x="2201" y="419"/>
                    </a:moveTo>
                    <a:cubicBezTo>
                      <a:pt x="2302" y="419"/>
                      <a:pt x="2394" y="503"/>
                      <a:pt x="2394" y="612"/>
                    </a:cubicBezTo>
                    <a:cubicBezTo>
                      <a:pt x="2394" y="721"/>
                      <a:pt x="2310" y="813"/>
                      <a:pt x="2201" y="813"/>
                    </a:cubicBezTo>
                    <a:cubicBezTo>
                      <a:pt x="2092" y="813"/>
                      <a:pt x="2000" y="721"/>
                      <a:pt x="2000" y="612"/>
                    </a:cubicBezTo>
                    <a:cubicBezTo>
                      <a:pt x="2000" y="503"/>
                      <a:pt x="2084" y="419"/>
                      <a:pt x="2201" y="419"/>
                    </a:cubicBezTo>
                    <a:close/>
                    <a:moveTo>
                      <a:pt x="636" y="1"/>
                    </a:moveTo>
                    <a:lnTo>
                      <a:pt x="636" y="394"/>
                    </a:lnTo>
                    <a:cubicBezTo>
                      <a:pt x="569" y="311"/>
                      <a:pt x="469" y="260"/>
                      <a:pt x="360" y="260"/>
                    </a:cubicBezTo>
                    <a:cubicBezTo>
                      <a:pt x="159" y="260"/>
                      <a:pt x="0" y="419"/>
                      <a:pt x="0" y="612"/>
                    </a:cubicBezTo>
                    <a:cubicBezTo>
                      <a:pt x="0" y="813"/>
                      <a:pt x="159" y="972"/>
                      <a:pt x="360" y="972"/>
                    </a:cubicBezTo>
                    <a:cubicBezTo>
                      <a:pt x="469" y="972"/>
                      <a:pt x="569" y="922"/>
                      <a:pt x="636" y="838"/>
                    </a:cubicBezTo>
                    <a:lnTo>
                      <a:pt x="636" y="10814"/>
                    </a:lnTo>
                    <a:lnTo>
                      <a:pt x="1925" y="10814"/>
                    </a:lnTo>
                    <a:lnTo>
                      <a:pt x="1925" y="838"/>
                    </a:lnTo>
                    <a:cubicBezTo>
                      <a:pt x="1984" y="922"/>
                      <a:pt x="2084" y="972"/>
                      <a:pt x="2201" y="972"/>
                    </a:cubicBezTo>
                    <a:cubicBezTo>
                      <a:pt x="2394" y="972"/>
                      <a:pt x="2553" y="813"/>
                      <a:pt x="2553" y="612"/>
                    </a:cubicBezTo>
                    <a:cubicBezTo>
                      <a:pt x="2553" y="419"/>
                      <a:pt x="2394" y="260"/>
                      <a:pt x="2201" y="260"/>
                    </a:cubicBezTo>
                    <a:cubicBezTo>
                      <a:pt x="2084" y="260"/>
                      <a:pt x="1984" y="311"/>
                      <a:pt x="1925" y="394"/>
                    </a:cubicBezTo>
                    <a:lnTo>
                      <a:pt x="192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5;p61">
                <a:extLst>
                  <a:ext uri="{FF2B5EF4-FFF2-40B4-BE49-F238E27FC236}">
                    <a16:creationId xmlns:a16="http://schemas.microsoft.com/office/drawing/2014/main" id="{C62A42D6-64F4-A34B-B875-2A38DA6F3A53}"/>
                  </a:ext>
                </a:extLst>
              </p:cNvPr>
              <p:cNvSpPr/>
              <p:nvPr/>
            </p:nvSpPr>
            <p:spPr>
              <a:xfrm>
                <a:off x="5024275" y="4343025"/>
                <a:ext cx="5650" cy="270350"/>
              </a:xfrm>
              <a:custGeom>
                <a:avLst/>
                <a:gdLst/>
                <a:ahLst/>
                <a:cxnLst/>
                <a:rect l="l" t="t" r="r" b="b"/>
                <a:pathLst>
                  <a:path w="226" h="10814" extrusionOk="0">
                    <a:moveTo>
                      <a:pt x="0" y="1"/>
                    </a:moveTo>
                    <a:lnTo>
                      <a:pt x="0" y="10814"/>
                    </a:lnTo>
                    <a:lnTo>
                      <a:pt x="226" y="10814"/>
                    </a:lnTo>
                    <a:lnTo>
                      <a:pt x="2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16;p61">
                <a:extLst>
                  <a:ext uri="{FF2B5EF4-FFF2-40B4-BE49-F238E27FC236}">
                    <a16:creationId xmlns:a16="http://schemas.microsoft.com/office/drawing/2014/main" id="{FF27E7B4-D055-FA4B-BFC0-67661198F4D1}"/>
                  </a:ext>
                </a:extLst>
              </p:cNvPr>
              <p:cNvSpPr/>
              <p:nvPr/>
            </p:nvSpPr>
            <p:spPr>
              <a:xfrm>
                <a:off x="5007100"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17;p61">
                <a:extLst>
                  <a:ext uri="{FF2B5EF4-FFF2-40B4-BE49-F238E27FC236}">
                    <a16:creationId xmlns:a16="http://schemas.microsoft.com/office/drawing/2014/main" id="{8267D028-602F-2F46-8F80-596F0FB040A9}"/>
                  </a:ext>
                </a:extLst>
              </p:cNvPr>
              <p:cNvSpPr/>
              <p:nvPr/>
            </p:nvSpPr>
            <p:spPr>
              <a:xfrm>
                <a:off x="5003975" y="4594525"/>
                <a:ext cx="32250" cy="18850"/>
              </a:xfrm>
              <a:custGeom>
                <a:avLst/>
                <a:gdLst/>
                <a:ahLst/>
                <a:cxnLst/>
                <a:rect l="l" t="t" r="r" b="b"/>
                <a:pathLst>
                  <a:path w="1290" h="754" extrusionOk="0">
                    <a:moveTo>
                      <a:pt x="0" y="1"/>
                    </a:moveTo>
                    <a:lnTo>
                      <a:pt x="0" y="754"/>
                    </a:lnTo>
                    <a:lnTo>
                      <a:pt x="1289" y="754"/>
                    </a:lnTo>
                    <a:lnTo>
                      <a:pt x="1289" y="269"/>
                    </a:lnTo>
                    <a:lnTo>
                      <a:pt x="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8;p61">
                <a:extLst>
                  <a:ext uri="{FF2B5EF4-FFF2-40B4-BE49-F238E27FC236}">
                    <a16:creationId xmlns:a16="http://schemas.microsoft.com/office/drawing/2014/main" id="{3DF8717D-9EB8-644C-B531-7973AF10F16A}"/>
                  </a:ext>
                </a:extLst>
              </p:cNvPr>
              <p:cNvSpPr/>
              <p:nvPr/>
            </p:nvSpPr>
            <p:spPr>
              <a:xfrm>
                <a:off x="5024275" y="4598725"/>
                <a:ext cx="5650" cy="14650"/>
              </a:xfrm>
              <a:custGeom>
                <a:avLst/>
                <a:gdLst/>
                <a:ahLst/>
                <a:cxnLst/>
                <a:rect l="l" t="t" r="r" b="b"/>
                <a:pathLst>
                  <a:path w="226" h="586" extrusionOk="0">
                    <a:moveTo>
                      <a:pt x="0" y="0"/>
                    </a:moveTo>
                    <a:lnTo>
                      <a:pt x="0" y="586"/>
                    </a:lnTo>
                    <a:lnTo>
                      <a:pt x="226" y="586"/>
                    </a:lnTo>
                    <a:lnTo>
                      <a:pt x="226" y="50"/>
                    </a:lnTo>
                    <a:lnTo>
                      <a:pt x="0"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9;p61">
                <a:extLst>
                  <a:ext uri="{FF2B5EF4-FFF2-40B4-BE49-F238E27FC236}">
                    <a16:creationId xmlns:a16="http://schemas.microsoft.com/office/drawing/2014/main" id="{27A38146-CCE9-2241-B342-6DB70B0B0018}"/>
                  </a:ext>
                </a:extLst>
              </p:cNvPr>
              <p:cNvSpPr/>
              <p:nvPr/>
            </p:nvSpPr>
            <p:spPr>
              <a:xfrm>
                <a:off x="4983475" y="4613350"/>
                <a:ext cx="73025" cy="10075"/>
              </a:xfrm>
              <a:custGeom>
                <a:avLst/>
                <a:gdLst/>
                <a:ahLst/>
                <a:cxnLst/>
                <a:rect l="l" t="t" r="r" b="b"/>
                <a:pathLst>
                  <a:path w="2921" h="403" extrusionOk="0">
                    <a:moveTo>
                      <a:pt x="0" y="1"/>
                    </a:moveTo>
                    <a:lnTo>
                      <a:pt x="0" y="403"/>
                    </a:lnTo>
                    <a:lnTo>
                      <a:pt x="2921" y="403"/>
                    </a:lnTo>
                    <a:lnTo>
                      <a:pt x="2921"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20;p61">
                <a:extLst>
                  <a:ext uri="{FF2B5EF4-FFF2-40B4-BE49-F238E27FC236}">
                    <a16:creationId xmlns:a16="http://schemas.microsoft.com/office/drawing/2014/main" id="{B1305365-BF96-784E-80D2-A9211431E033}"/>
                  </a:ext>
                </a:extLst>
              </p:cNvPr>
              <p:cNvSpPr/>
              <p:nvPr/>
            </p:nvSpPr>
            <p:spPr>
              <a:xfrm>
                <a:off x="5044775" y="4613350"/>
                <a:ext cx="5875" cy="10075"/>
              </a:xfrm>
              <a:custGeom>
                <a:avLst/>
                <a:gdLst/>
                <a:ahLst/>
                <a:cxnLst/>
                <a:rect l="l" t="t" r="r" b="b"/>
                <a:pathLst>
                  <a:path w="235" h="403" extrusionOk="0">
                    <a:moveTo>
                      <a:pt x="0" y="1"/>
                    </a:moveTo>
                    <a:lnTo>
                      <a:pt x="0" y="403"/>
                    </a:lnTo>
                    <a:lnTo>
                      <a:pt x="235" y="403"/>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21;p61">
                <a:extLst>
                  <a:ext uri="{FF2B5EF4-FFF2-40B4-BE49-F238E27FC236}">
                    <a16:creationId xmlns:a16="http://schemas.microsoft.com/office/drawing/2014/main" id="{FD83A9F5-7311-454D-A545-2164BBDBAB36}"/>
                  </a:ext>
                </a:extLst>
              </p:cNvPr>
              <p:cNvSpPr/>
              <p:nvPr/>
            </p:nvSpPr>
            <p:spPr>
              <a:xfrm>
                <a:off x="4985550" y="4613350"/>
                <a:ext cx="5900" cy="10075"/>
              </a:xfrm>
              <a:custGeom>
                <a:avLst/>
                <a:gdLst/>
                <a:ahLst/>
                <a:cxnLst/>
                <a:rect l="l" t="t" r="r" b="b"/>
                <a:pathLst>
                  <a:path w="236" h="403" extrusionOk="0">
                    <a:moveTo>
                      <a:pt x="1" y="1"/>
                    </a:moveTo>
                    <a:lnTo>
                      <a:pt x="1" y="403"/>
                    </a:lnTo>
                    <a:lnTo>
                      <a:pt x="235" y="403"/>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2;p61">
                <a:extLst>
                  <a:ext uri="{FF2B5EF4-FFF2-40B4-BE49-F238E27FC236}">
                    <a16:creationId xmlns:a16="http://schemas.microsoft.com/office/drawing/2014/main" id="{0DF0008E-110B-3248-8814-674E6797620E}"/>
                  </a:ext>
                </a:extLst>
              </p:cNvPr>
              <p:cNvSpPr/>
              <p:nvPr/>
            </p:nvSpPr>
            <p:spPr>
              <a:xfrm>
                <a:off x="4961900" y="4623400"/>
                <a:ext cx="116150" cy="10075"/>
              </a:xfrm>
              <a:custGeom>
                <a:avLst/>
                <a:gdLst/>
                <a:ahLst/>
                <a:cxnLst/>
                <a:rect l="l" t="t" r="r" b="b"/>
                <a:pathLst>
                  <a:path w="4646" h="403" extrusionOk="0">
                    <a:moveTo>
                      <a:pt x="1" y="1"/>
                    </a:moveTo>
                    <a:lnTo>
                      <a:pt x="1" y="402"/>
                    </a:lnTo>
                    <a:lnTo>
                      <a:pt x="4646" y="402"/>
                    </a:lnTo>
                    <a:lnTo>
                      <a:pt x="464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23;p61">
                <a:extLst>
                  <a:ext uri="{FF2B5EF4-FFF2-40B4-BE49-F238E27FC236}">
                    <a16:creationId xmlns:a16="http://schemas.microsoft.com/office/drawing/2014/main" id="{49EAFD63-0CD3-AB47-B183-78030142F14E}"/>
                  </a:ext>
                </a:extLst>
              </p:cNvPr>
              <p:cNvSpPr/>
              <p:nvPr/>
            </p:nvSpPr>
            <p:spPr>
              <a:xfrm>
                <a:off x="5066100" y="4623400"/>
                <a:ext cx="5900" cy="10075"/>
              </a:xfrm>
              <a:custGeom>
                <a:avLst/>
                <a:gdLst/>
                <a:ahLst/>
                <a:cxnLst/>
                <a:rect l="l" t="t" r="r" b="b"/>
                <a:pathLst>
                  <a:path w="236" h="403" extrusionOk="0">
                    <a:moveTo>
                      <a:pt x="1" y="1"/>
                    </a:moveTo>
                    <a:lnTo>
                      <a:pt x="1"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24;p61">
                <a:extLst>
                  <a:ext uri="{FF2B5EF4-FFF2-40B4-BE49-F238E27FC236}">
                    <a16:creationId xmlns:a16="http://schemas.microsoft.com/office/drawing/2014/main" id="{12DFA94E-7B99-E840-B3DC-E22AEBB04E61}"/>
                  </a:ext>
                </a:extLst>
              </p:cNvPr>
              <p:cNvSpPr/>
              <p:nvPr/>
            </p:nvSpPr>
            <p:spPr>
              <a:xfrm>
                <a:off x="4995400" y="4282350"/>
                <a:ext cx="49175" cy="49400"/>
              </a:xfrm>
              <a:custGeom>
                <a:avLst/>
                <a:gdLst/>
                <a:ahLst/>
                <a:cxnLst/>
                <a:rect l="l" t="t" r="r" b="b"/>
                <a:pathLst>
                  <a:path w="1967" h="1976" extrusionOk="0">
                    <a:moveTo>
                      <a:pt x="988" y="1"/>
                    </a:moveTo>
                    <a:cubicBezTo>
                      <a:pt x="444" y="1"/>
                      <a:pt x="0" y="444"/>
                      <a:pt x="0" y="988"/>
                    </a:cubicBezTo>
                    <a:cubicBezTo>
                      <a:pt x="0" y="1532"/>
                      <a:pt x="444" y="1976"/>
                      <a:pt x="988" y="1976"/>
                    </a:cubicBezTo>
                    <a:cubicBezTo>
                      <a:pt x="1532" y="1976"/>
                      <a:pt x="1967" y="1532"/>
                      <a:pt x="1967" y="988"/>
                    </a:cubicBezTo>
                    <a:cubicBezTo>
                      <a:pt x="1967"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25;p61">
                <a:extLst>
                  <a:ext uri="{FF2B5EF4-FFF2-40B4-BE49-F238E27FC236}">
                    <a16:creationId xmlns:a16="http://schemas.microsoft.com/office/drawing/2014/main" id="{DCDC5D6B-8250-6E4E-A72B-D02F4228F43B}"/>
                  </a:ext>
                </a:extLst>
              </p:cNvPr>
              <p:cNvSpPr/>
              <p:nvPr/>
            </p:nvSpPr>
            <p:spPr>
              <a:xfrm>
                <a:off x="5023225" y="4291375"/>
                <a:ext cx="15925" cy="15475"/>
              </a:xfrm>
              <a:custGeom>
                <a:avLst/>
                <a:gdLst/>
                <a:ahLst/>
                <a:cxnLst/>
                <a:rect l="l" t="t" r="r" b="b"/>
                <a:pathLst>
                  <a:path w="637" h="619" extrusionOk="0">
                    <a:moveTo>
                      <a:pt x="197" y="0"/>
                    </a:moveTo>
                    <a:cubicBezTo>
                      <a:pt x="158" y="0"/>
                      <a:pt x="122" y="11"/>
                      <a:pt x="92" y="33"/>
                    </a:cubicBezTo>
                    <a:cubicBezTo>
                      <a:pt x="0" y="117"/>
                      <a:pt x="17" y="301"/>
                      <a:pt x="142" y="452"/>
                    </a:cubicBezTo>
                    <a:cubicBezTo>
                      <a:pt x="231" y="558"/>
                      <a:pt x="344" y="618"/>
                      <a:pt x="436" y="618"/>
                    </a:cubicBezTo>
                    <a:cubicBezTo>
                      <a:pt x="474" y="618"/>
                      <a:pt x="509" y="608"/>
                      <a:pt x="536" y="586"/>
                    </a:cubicBezTo>
                    <a:cubicBezTo>
                      <a:pt x="636" y="510"/>
                      <a:pt x="611" y="326"/>
                      <a:pt x="486" y="167"/>
                    </a:cubicBezTo>
                    <a:cubicBezTo>
                      <a:pt x="403" y="61"/>
                      <a:pt x="291"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26;p61">
                <a:extLst>
                  <a:ext uri="{FF2B5EF4-FFF2-40B4-BE49-F238E27FC236}">
                    <a16:creationId xmlns:a16="http://schemas.microsoft.com/office/drawing/2014/main" id="{5A0DACD2-9850-C34C-A82E-76BDD61305E7}"/>
                  </a:ext>
                </a:extLst>
              </p:cNvPr>
              <p:cNvSpPr/>
              <p:nvPr/>
            </p:nvSpPr>
            <p:spPr>
              <a:xfrm>
                <a:off x="5872075" y="4373800"/>
                <a:ext cx="369100" cy="122425"/>
              </a:xfrm>
              <a:custGeom>
                <a:avLst/>
                <a:gdLst/>
                <a:ahLst/>
                <a:cxnLst/>
                <a:rect l="l" t="t" r="r" b="b"/>
                <a:pathLst>
                  <a:path w="14764" h="4897" extrusionOk="0">
                    <a:moveTo>
                      <a:pt x="787" y="0"/>
                    </a:moveTo>
                    <a:lnTo>
                      <a:pt x="0" y="176"/>
                    </a:lnTo>
                    <a:cubicBezTo>
                      <a:pt x="779" y="2879"/>
                      <a:pt x="3800" y="4896"/>
                      <a:pt x="7390" y="4896"/>
                    </a:cubicBezTo>
                    <a:cubicBezTo>
                      <a:pt x="10964" y="4896"/>
                      <a:pt x="13977" y="2888"/>
                      <a:pt x="14764" y="193"/>
                    </a:cubicBezTo>
                    <a:lnTo>
                      <a:pt x="13985" y="17"/>
                    </a:lnTo>
                    <a:cubicBezTo>
                      <a:pt x="13274" y="2352"/>
                      <a:pt x="10587" y="4093"/>
                      <a:pt x="7390" y="4093"/>
                    </a:cubicBezTo>
                    <a:cubicBezTo>
                      <a:pt x="4177" y="4093"/>
                      <a:pt x="1490" y="2344"/>
                      <a:pt x="787"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27;p61">
                <a:extLst>
                  <a:ext uri="{FF2B5EF4-FFF2-40B4-BE49-F238E27FC236}">
                    <a16:creationId xmlns:a16="http://schemas.microsoft.com/office/drawing/2014/main" id="{B452C8F1-8743-D040-82AF-A81735A99F65}"/>
                  </a:ext>
                </a:extLst>
              </p:cNvPr>
              <p:cNvSpPr/>
              <p:nvPr/>
            </p:nvSpPr>
            <p:spPr>
              <a:xfrm>
                <a:off x="5867050" y="4369400"/>
                <a:ext cx="42300" cy="40825"/>
              </a:xfrm>
              <a:custGeom>
                <a:avLst/>
                <a:gdLst/>
                <a:ahLst/>
                <a:cxnLst/>
                <a:rect l="l" t="t" r="r" b="b"/>
                <a:pathLst>
                  <a:path w="1692" h="1633" extrusionOk="0">
                    <a:moveTo>
                      <a:pt x="1097" y="0"/>
                    </a:moveTo>
                    <a:lnTo>
                      <a:pt x="0" y="243"/>
                    </a:lnTo>
                    <a:lnTo>
                      <a:pt x="51" y="411"/>
                    </a:lnTo>
                    <a:cubicBezTo>
                      <a:pt x="168" y="829"/>
                      <a:pt x="344" y="1239"/>
                      <a:pt x="570" y="1632"/>
                    </a:cubicBezTo>
                    <a:lnTo>
                      <a:pt x="1691" y="1306"/>
                    </a:lnTo>
                    <a:cubicBezTo>
                      <a:pt x="1448" y="946"/>
                      <a:pt x="1264" y="553"/>
                      <a:pt x="1139" y="143"/>
                    </a:cubicBezTo>
                    <a:lnTo>
                      <a:pt x="109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28;p61">
                <a:extLst>
                  <a:ext uri="{FF2B5EF4-FFF2-40B4-BE49-F238E27FC236}">
                    <a16:creationId xmlns:a16="http://schemas.microsoft.com/office/drawing/2014/main" id="{F080C3D0-AF69-A940-ADD2-B094CE5B0A27}"/>
                  </a:ext>
                </a:extLst>
              </p:cNvPr>
              <p:cNvSpPr/>
              <p:nvPr/>
            </p:nvSpPr>
            <p:spPr>
              <a:xfrm>
                <a:off x="6227550" y="4359250"/>
                <a:ext cx="15100" cy="17275"/>
              </a:xfrm>
              <a:custGeom>
                <a:avLst/>
                <a:gdLst/>
                <a:ahLst/>
                <a:cxnLst/>
                <a:rect l="l" t="t" r="r" b="b"/>
                <a:pathLst>
                  <a:path w="604" h="691" extrusionOk="0">
                    <a:moveTo>
                      <a:pt x="492" y="1"/>
                    </a:moveTo>
                    <a:cubicBezTo>
                      <a:pt x="461" y="1"/>
                      <a:pt x="430" y="14"/>
                      <a:pt x="411" y="38"/>
                    </a:cubicBezTo>
                    <a:lnTo>
                      <a:pt x="34" y="532"/>
                    </a:lnTo>
                    <a:cubicBezTo>
                      <a:pt x="1" y="574"/>
                      <a:pt x="9" y="641"/>
                      <a:pt x="51" y="674"/>
                    </a:cubicBezTo>
                    <a:cubicBezTo>
                      <a:pt x="68" y="685"/>
                      <a:pt x="90" y="691"/>
                      <a:pt x="111" y="691"/>
                    </a:cubicBezTo>
                    <a:cubicBezTo>
                      <a:pt x="141" y="691"/>
                      <a:pt x="170" y="679"/>
                      <a:pt x="185" y="649"/>
                    </a:cubicBezTo>
                    <a:lnTo>
                      <a:pt x="570" y="155"/>
                    </a:lnTo>
                    <a:cubicBezTo>
                      <a:pt x="603" y="113"/>
                      <a:pt x="595" y="47"/>
                      <a:pt x="553" y="21"/>
                    </a:cubicBezTo>
                    <a:cubicBezTo>
                      <a:pt x="536" y="7"/>
                      <a:pt x="514" y="1"/>
                      <a:pt x="492"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29;p61">
                <a:extLst>
                  <a:ext uri="{FF2B5EF4-FFF2-40B4-BE49-F238E27FC236}">
                    <a16:creationId xmlns:a16="http://schemas.microsoft.com/office/drawing/2014/main" id="{1A65E660-5FD0-624D-B5AE-BF32391E6A77}"/>
                  </a:ext>
                </a:extLst>
              </p:cNvPr>
              <p:cNvSpPr/>
              <p:nvPr/>
            </p:nvSpPr>
            <p:spPr>
              <a:xfrm>
                <a:off x="5871850" y="4359250"/>
                <a:ext cx="14900" cy="17275"/>
              </a:xfrm>
              <a:custGeom>
                <a:avLst/>
                <a:gdLst/>
                <a:ahLst/>
                <a:cxnLst/>
                <a:rect l="l" t="t" r="r" b="b"/>
                <a:pathLst>
                  <a:path w="596" h="691" extrusionOk="0">
                    <a:moveTo>
                      <a:pt x="109" y="1"/>
                    </a:moveTo>
                    <a:cubicBezTo>
                      <a:pt x="89" y="1"/>
                      <a:pt x="69" y="7"/>
                      <a:pt x="51" y="21"/>
                    </a:cubicBezTo>
                    <a:cubicBezTo>
                      <a:pt x="1" y="47"/>
                      <a:pt x="1" y="113"/>
                      <a:pt x="26" y="155"/>
                    </a:cubicBezTo>
                    <a:lnTo>
                      <a:pt x="411" y="649"/>
                    </a:lnTo>
                    <a:cubicBezTo>
                      <a:pt x="431" y="679"/>
                      <a:pt x="459" y="691"/>
                      <a:pt x="487" y="691"/>
                    </a:cubicBezTo>
                    <a:cubicBezTo>
                      <a:pt x="507" y="691"/>
                      <a:pt x="528" y="685"/>
                      <a:pt x="545" y="674"/>
                    </a:cubicBezTo>
                    <a:cubicBezTo>
                      <a:pt x="595" y="641"/>
                      <a:pt x="595" y="574"/>
                      <a:pt x="562" y="532"/>
                    </a:cubicBezTo>
                    <a:lnTo>
                      <a:pt x="185" y="38"/>
                    </a:lnTo>
                    <a:cubicBezTo>
                      <a:pt x="166" y="14"/>
                      <a:pt x="138"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30;p61">
                <a:extLst>
                  <a:ext uri="{FF2B5EF4-FFF2-40B4-BE49-F238E27FC236}">
                    <a16:creationId xmlns:a16="http://schemas.microsoft.com/office/drawing/2014/main" id="{4915296C-1500-B146-BA9E-35A4FE639F0E}"/>
                  </a:ext>
                </a:extLst>
              </p:cNvPr>
              <p:cNvSpPr/>
              <p:nvPr/>
            </p:nvSpPr>
            <p:spPr>
              <a:xfrm>
                <a:off x="6204125" y="4369400"/>
                <a:ext cx="42275" cy="40625"/>
              </a:xfrm>
              <a:custGeom>
                <a:avLst/>
                <a:gdLst/>
                <a:ahLst/>
                <a:cxnLst/>
                <a:rect l="l" t="t" r="r" b="b"/>
                <a:pathLst>
                  <a:path w="1691" h="1625" extrusionOk="0">
                    <a:moveTo>
                      <a:pt x="586" y="0"/>
                    </a:moveTo>
                    <a:lnTo>
                      <a:pt x="544" y="143"/>
                    </a:lnTo>
                    <a:cubicBezTo>
                      <a:pt x="419" y="553"/>
                      <a:pt x="235" y="938"/>
                      <a:pt x="0" y="1298"/>
                    </a:cubicBezTo>
                    <a:lnTo>
                      <a:pt x="1113" y="1624"/>
                    </a:lnTo>
                    <a:cubicBezTo>
                      <a:pt x="1339" y="1239"/>
                      <a:pt x="1515" y="829"/>
                      <a:pt x="1641" y="411"/>
                    </a:cubicBezTo>
                    <a:lnTo>
                      <a:pt x="1691" y="251"/>
                    </a:lnTo>
                    <a:lnTo>
                      <a:pt x="58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31;p61">
                <a:extLst>
                  <a:ext uri="{FF2B5EF4-FFF2-40B4-BE49-F238E27FC236}">
                    <a16:creationId xmlns:a16="http://schemas.microsoft.com/office/drawing/2014/main" id="{CF9D7759-7908-5E49-9708-EB55792D661D}"/>
                  </a:ext>
                </a:extLst>
              </p:cNvPr>
              <p:cNvSpPr/>
              <p:nvPr/>
            </p:nvSpPr>
            <p:spPr>
              <a:xfrm>
                <a:off x="5424725" y="4323775"/>
                <a:ext cx="20125" cy="20125"/>
              </a:xfrm>
              <a:custGeom>
                <a:avLst/>
                <a:gdLst/>
                <a:ahLst/>
                <a:cxnLst/>
                <a:rect l="l" t="t" r="r" b="b"/>
                <a:pathLst>
                  <a:path w="805" h="805" extrusionOk="0">
                    <a:moveTo>
                      <a:pt x="1" y="1"/>
                    </a:moveTo>
                    <a:lnTo>
                      <a:pt x="1" y="804"/>
                    </a:lnTo>
                    <a:lnTo>
                      <a:pt x="804" y="804"/>
                    </a:lnTo>
                    <a:lnTo>
                      <a:pt x="804"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32;p61">
                <a:extLst>
                  <a:ext uri="{FF2B5EF4-FFF2-40B4-BE49-F238E27FC236}">
                    <a16:creationId xmlns:a16="http://schemas.microsoft.com/office/drawing/2014/main" id="{C5CE1BA2-F6F9-BE48-A3A2-4B7414F0AF2F}"/>
                  </a:ext>
                </a:extLst>
              </p:cNvPr>
              <p:cNvSpPr/>
              <p:nvPr/>
            </p:nvSpPr>
            <p:spPr>
              <a:xfrm>
                <a:off x="5402975" y="4343025"/>
                <a:ext cx="63850" cy="270350"/>
              </a:xfrm>
              <a:custGeom>
                <a:avLst/>
                <a:gdLst/>
                <a:ahLst/>
                <a:cxnLst/>
                <a:rect l="l" t="t" r="r" b="b"/>
                <a:pathLst>
                  <a:path w="2554" h="10814" extrusionOk="0">
                    <a:moveTo>
                      <a:pt x="352" y="419"/>
                    </a:moveTo>
                    <a:cubicBezTo>
                      <a:pt x="461" y="419"/>
                      <a:pt x="553" y="503"/>
                      <a:pt x="553" y="612"/>
                    </a:cubicBezTo>
                    <a:cubicBezTo>
                      <a:pt x="553" y="721"/>
                      <a:pt x="461" y="813"/>
                      <a:pt x="352" y="813"/>
                    </a:cubicBezTo>
                    <a:cubicBezTo>
                      <a:pt x="251" y="813"/>
                      <a:pt x="159" y="721"/>
                      <a:pt x="159" y="612"/>
                    </a:cubicBezTo>
                    <a:cubicBezTo>
                      <a:pt x="159" y="503"/>
                      <a:pt x="243" y="419"/>
                      <a:pt x="352" y="419"/>
                    </a:cubicBezTo>
                    <a:close/>
                    <a:moveTo>
                      <a:pt x="2193" y="419"/>
                    </a:moveTo>
                    <a:cubicBezTo>
                      <a:pt x="2302" y="419"/>
                      <a:pt x="2394" y="503"/>
                      <a:pt x="2394" y="612"/>
                    </a:cubicBezTo>
                    <a:cubicBezTo>
                      <a:pt x="2394" y="721"/>
                      <a:pt x="2302" y="813"/>
                      <a:pt x="2193" y="813"/>
                    </a:cubicBezTo>
                    <a:cubicBezTo>
                      <a:pt x="2084" y="813"/>
                      <a:pt x="2001" y="721"/>
                      <a:pt x="2001" y="612"/>
                    </a:cubicBezTo>
                    <a:cubicBezTo>
                      <a:pt x="2001" y="503"/>
                      <a:pt x="2084" y="419"/>
                      <a:pt x="2193" y="419"/>
                    </a:cubicBezTo>
                    <a:close/>
                    <a:moveTo>
                      <a:pt x="628" y="1"/>
                    </a:moveTo>
                    <a:lnTo>
                      <a:pt x="628" y="394"/>
                    </a:lnTo>
                    <a:cubicBezTo>
                      <a:pt x="570" y="311"/>
                      <a:pt x="469" y="260"/>
                      <a:pt x="352" y="260"/>
                    </a:cubicBezTo>
                    <a:cubicBezTo>
                      <a:pt x="159" y="260"/>
                      <a:pt x="0" y="419"/>
                      <a:pt x="0" y="612"/>
                    </a:cubicBezTo>
                    <a:cubicBezTo>
                      <a:pt x="0" y="813"/>
                      <a:pt x="159" y="972"/>
                      <a:pt x="352" y="972"/>
                    </a:cubicBezTo>
                    <a:cubicBezTo>
                      <a:pt x="469" y="972"/>
                      <a:pt x="570" y="922"/>
                      <a:pt x="628" y="838"/>
                    </a:cubicBezTo>
                    <a:lnTo>
                      <a:pt x="628" y="10814"/>
                    </a:lnTo>
                    <a:lnTo>
                      <a:pt x="1917" y="10814"/>
                    </a:lnTo>
                    <a:lnTo>
                      <a:pt x="1917" y="838"/>
                    </a:lnTo>
                    <a:cubicBezTo>
                      <a:pt x="1984" y="922"/>
                      <a:pt x="2084" y="972"/>
                      <a:pt x="2193" y="972"/>
                    </a:cubicBezTo>
                    <a:cubicBezTo>
                      <a:pt x="2394" y="972"/>
                      <a:pt x="2553" y="813"/>
                      <a:pt x="2553" y="612"/>
                    </a:cubicBezTo>
                    <a:cubicBezTo>
                      <a:pt x="2553" y="419"/>
                      <a:pt x="2394" y="260"/>
                      <a:pt x="2193" y="260"/>
                    </a:cubicBezTo>
                    <a:cubicBezTo>
                      <a:pt x="2084" y="260"/>
                      <a:pt x="1984" y="311"/>
                      <a:pt x="1917" y="394"/>
                    </a:cubicBezTo>
                    <a:lnTo>
                      <a:pt x="191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33;p61">
                <a:extLst>
                  <a:ext uri="{FF2B5EF4-FFF2-40B4-BE49-F238E27FC236}">
                    <a16:creationId xmlns:a16="http://schemas.microsoft.com/office/drawing/2014/main" id="{F9F6D7F3-79B2-1443-B41B-769B94D19236}"/>
                  </a:ext>
                </a:extLst>
              </p:cNvPr>
              <p:cNvSpPr/>
              <p:nvPr/>
            </p:nvSpPr>
            <p:spPr>
              <a:xfrm>
                <a:off x="5438950"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34;p61">
                <a:extLst>
                  <a:ext uri="{FF2B5EF4-FFF2-40B4-BE49-F238E27FC236}">
                    <a16:creationId xmlns:a16="http://schemas.microsoft.com/office/drawing/2014/main" id="{1914752C-5A4C-2646-A873-0B80C0C06B4A}"/>
                  </a:ext>
                </a:extLst>
              </p:cNvPr>
              <p:cNvSpPr/>
              <p:nvPr/>
            </p:nvSpPr>
            <p:spPr>
              <a:xfrm>
                <a:off x="5422025" y="4343025"/>
                <a:ext cx="5650" cy="270350"/>
              </a:xfrm>
              <a:custGeom>
                <a:avLst/>
                <a:gdLst/>
                <a:ahLst/>
                <a:cxnLst/>
                <a:rect l="l" t="t" r="r" b="b"/>
                <a:pathLst>
                  <a:path w="226" h="10814" extrusionOk="0">
                    <a:moveTo>
                      <a:pt x="0" y="1"/>
                    </a:moveTo>
                    <a:lnTo>
                      <a:pt x="0" y="10814"/>
                    </a:lnTo>
                    <a:lnTo>
                      <a:pt x="226" y="10814"/>
                    </a:lnTo>
                    <a:lnTo>
                      <a:pt x="22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35;p61">
                <a:extLst>
                  <a:ext uri="{FF2B5EF4-FFF2-40B4-BE49-F238E27FC236}">
                    <a16:creationId xmlns:a16="http://schemas.microsoft.com/office/drawing/2014/main" id="{8EAA173D-26B4-6E4E-A801-BE72CC0B2732}"/>
                  </a:ext>
                </a:extLst>
              </p:cNvPr>
              <p:cNvSpPr/>
              <p:nvPr/>
            </p:nvSpPr>
            <p:spPr>
              <a:xfrm>
                <a:off x="5418675" y="4594525"/>
                <a:ext cx="32225" cy="18850"/>
              </a:xfrm>
              <a:custGeom>
                <a:avLst/>
                <a:gdLst/>
                <a:ahLst/>
                <a:cxnLst/>
                <a:rect l="l" t="t" r="r" b="b"/>
                <a:pathLst>
                  <a:path w="1289" h="754" extrusionOk="0">
                    <a:moveTo>
                      <a:pt x="0" y="1"/>
                    </a:moveTo>
                    <a:lnTo>
                      <a:pt x="0" y="754"/>
                    </a:lnTo>
                    <a:lnTo>
                      <a:pt x="1289" y="754"/>
                    </a:lnTo>
                    <a:lnTo>
                      <a:pt x="1289" y="269"/>
                    </a:lnTo>
                    <a:lnTo>
                      <a:pt x="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36;p61">
                <a:extLst>
                  <a:ext uri="{FF2B5EF4-FFF2-40B4-BE49-F238E27FC236}">
                    <a16:creationId xmlns:a16="http://schemas.microsoft.com/office/drawing/2014/main" id="{65459970-7F3E-1B46-9D3B-50CE47CB738E}"/>
                  </a:ext>
                </a:extLst>
              </p:cNvPr>
              <p:cNvSpPr/>
              <p:nvPr/>
            </p:nvSpPr>
            <p:spPr>
              <a:xfrm>
                <a:off x="5438950" y="4598725"/>
                <a:ext cx="5900" cy="14650"/>
              </a:xfrm>
              <a:custGeom>
                <a:avLst/>
                <a:gdLst/>
                <a:ahLst/>
                <a:cxnLst/>
                <a:rect l="l" t="t" r="r" b="b"/>
                <a:pathLst>
                  <a:path w="236" h="586" extrusionOk="0">
                    <a:moveTo>
                      <a:pt x="1" y="0"/>
                    </a:moveTo>
                    <a:lnTo>
                      <a:pt x="1" y="586"/>
                    </a:lnTo>
                    <a:lnTo>
                      <a:pt x="235" y="586"/>
                    </a:lnTo>
                    <a:lnTo>
                      <a:pt x="235" y="50"/>
                    </a:lnTo>
                    <a:lnTo>
                      <a:pt x="1"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37;p61">
                <a:extLst>
                  <a:ext uri="{FF2B5EF4-FFF2-40B4-BE49-F238E27FC236}">
                    <a16:creationId xmlns:a16="http://schemas.microsoft.com/office/drawing/2014/main" id="{56D32025-7588-1F4A-B895-65071C131250}"/>
                  </a:ext>
                </a:extLst>
              </p:cNvPr>
              <p:cNvSpPr/>
              <p:nvPr/>
            </p:nvSpPr>
            <p:spPr>
              <a:xfrm>
                <a:off x="5398150" y="4613350"/>
                <a:ext cx="73275" cy="10075"/>
              </a:xfrm>
              <a:custGeom>
                <a:avLst/>
                <a:gdLst/>
                <a:ahLst/>
                <a:cxnLst/>
                <a:rect l="l" t="t" r="r" b="b"/>
                <a:pathLst>
                  <a:path w="2931" h="403" extrusionOk="0">
                    <a:moveTo>
                      <a:pt x="1" y="1"/>
                    </a:moveTo>
                    <a:lnTo>
                      <a:pt x="1" y="403"/>
                    </a:lnTo>
                    <a:lnTo>
                      <a:pt x="2930" y="403"/>
                    </a:lnTo>
                    <a:lnTo>
                      <a:pt x="293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38;p61">
                <a:extLst>
                  <a:ext uri="{FF2B5EF4-FFF2-40B4-BE49-F238E27FC236}">
                    <a16:creationId xmlns:a16="http://schemas.microsoft.com/office/drawing/2014/main" id="{249536A1-0ADD-3143-8D06-762A4141DAE0}"/>
                  </a:ext>
                </a:extLst>
              </p:cNvPr>
              <p:cNvSpPr/>
              <p:nvPr/>
            </p:nvSpPr>
            <p:spPr>
              <a:xfrm>
                <a:off x="5459475" y="4613350"/>
                <a:ext cx="5875" cy="10075"/>
              </a:xfrm>
              <a:custGeom>
                <a:avLst/>
                <a:gdLst/>
                <a:ahLst/>
                <a:cxnLst/>
                <a:rect l="l" t="t" r="r" b="b"/>
                <a:pathLst>
                  <a:path w="235" h="403" extrusionOk="0">
                    <a:moveTo>
                      <a:pt x="0" y="1"/>
                    </a:moveTo>
                    <a:lnTo>
                      <a:pt x="0" y="403"/>
                    </a:lnTo>
                    <a:lnTo>
                      <a:pt x="234" y="403"/>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39;p61">
                <a:extLst>
                  <a:ext uri="{FF2B5EF4-FFF2-40B4-BE49-F238E27FC236}">
                    <a16:creationId xmlns:a16="http://schemas.microsoft.com/office/drawing/2014/main" id="{6D95BB88-A6BE-A84E-ABA9-A72544B8BC33}"/>
                  </a:ext>
                </a:extLst>
              </p:cNvPr>
              <p:cNvSpPr/>
              <p:nvPr/>
            </p:nvSpPr>
            <p:spPr>
              <a:xfrm>
                <a:off x="5400450" y="4613350"/>
                <a:ext cx="5675" cy="10075"/>
              </a:xfrm>
              <a:custGeom>
                <a:avLst/>
                <a:gdLst/>
                <a:ahLst/>
                <a:cxnLst/>
                <a:rect l="l" t="t" r="r" b="b"/>
                <a:pathLst>
                  <a:path w="227" h="403" extrusionOk="0">
                    <a:moveTo>
                      <a:pt x="1" y="1"/>
                    </a:moveTo>
                    <a:lnTo>
                      <a:pt x="1" y="403"/>
                    </a:lnTo>
                    <a:lnTo>
                      <a:pt x="227" y="403"/>
                    </a:lnTo>
                    <a:lnTo>
                      <a:pt x="227"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40;p61">
                <a:extLst>
                  <a:ext uri="{FF2B5EF4-FFF2-40B4-BE49-F238E27FC236}">
                    <a16:creationId xmlns:a16="http://schemas.microsoft.com/office/drawing/2014/main" id="{18FCA29D-8879-1244-BE09-D1B8BBD908D1}"/>
                  </a:ext>
                </a:extLst>
              </p:cNvPr>
              <p:cNvSpPr/>
              <p:nvPr/>
            </p:nvSpPr>
            <p:spPr>
              <a:xfrm>
                <a:off x="5376825" y="4623400"/>
                <a:ext cx="116150" cy="10075"/>
              </a:xfrm>
              <a:custGeom>
                <a:avLst/>
                <a:gdLst/>
                <a:ahLst/>
                <a:cxnLst/>
                <a:rect l="l" t="t" r="r" b="b"/>
                <a:pathLst>
                  <a:path w="4646" h="403" extrusionOk="0">
                    <a:moveTo>
                      <a:pt x="0" y="1"/>
                    </a:moveTo>
                    <a:lnTo>
                      <a:pt x="0" y="402"/>
                    </a:lnTo>
                    <a:lnTo>
                      <a:pt x="4645" y="402"/>
                    </a:lnTo>
                    <a:lnTo>
                      <a:pt x="464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41;p61">
                <a:extLst>
                  <a:ext uri="{FF2B5EF4-FFF2-40B4-BE49-F238E27FC236}">
                    <a16:creationId xmlns:a16="http://schemas.microsoft.com/office/drawing/2014/main" id="{CAEB962F-F197-3144-86BA-450E5CE8DFF2}"/>
                  </a:ext>
                </a:extLst>
              </p:cNvPr>
              <p:cNvSpPr/>
              <p:nvPr/>
            </p:nvSpPr>
            <p:spPr>
              <a:xfrm>
                <a:off x="5481025" y="4623400"/>
                <a:ext cx="5875" cy="10075"/>
              </a:xfrm>
              <a:custGeom>
                <a:avLst/>
                <a:gdLst/>
                <a:ahLst/>
                <a:cxnLst/>
                <a:rect l="l" t="t" r="r" b="b"/>
                <a:pathLst>
                  <a:path w="235" h="403" extrusionOk="0">
                    <a:moveTo>
                      <a:pt x="0" y="1"/>
                    </a:moveTo>
                    <a:lnTo>
                      <a:pt x="0" y="402"/>
                    </a:lnTo>
                    <a:lnTo>
                      <a:pt x="234" y="402"/>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42;p61">
                <a:extLst>
                  <a:ext uri="{FF2B5EF4-FFF2-40B4-BE49-F238E27FC236}">
                    <a16:creationId xmlns:a16="http://schemas.microsoft.com/office/drawing/2014/main" id="{D712066E-A1F3-824A-B2FC-58DF41412506}"/>
                  </a:ext>
                </a:extLst>
              </p:cNvPr>
              <p:cNvSpPr/>
              <p:nvPr/>
            </p:nvSpPr>
            <p:spPr>
              <a:xfrm>
                <a:off x="5410075" y="4282350"/>
                <a:ext cx="49425" cy="49400"/>
              </a:xfrm>
              <a:custGeom>
                <a:avLst/>
                <a:gdLst/>
                <a:ahLst/>
                <a:cxnLst/>
                <a:rect l="l" t="t" r="r" b="b"/>
                <a:pathLst>
                  <a:path w="1977" h="1976" extrusionOk="0">
                    <a:moveTo>
                      <a:pt x="989" y="1"/>
                    </a:moveTo>
                    <a:cubicBezTo>
                      <a:pt x="445" y="1"/>
                      <a:pt x="1" y="444"/>
                      <a:pt x="1" y="988"/>
                    </a:cubicBezTo>
                    <a:cubicBezTo>
                      <a:pt x="1" y="1532"/>
                      <a:pt x="445" y="1976"/>
                      <a:pt x="989" y="1976"/>
                    </a:cubicBezTo>
                    <a:cubicBezTo>
                      <a:pt x="1533" y="1976"/>
                      <a:pt x="1976" y="1532"/>
                      <a:pt x="1976" y="988"/>
                    </a:cubicBezTo>
                    <a:cubicBezTo>
                      <a:pt x="1976" y="444"/>
                      <a:pt x="1533" y="1"/>
                      <a:pt x="98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43;p61">
                <a:extLst>
                  <a:ext uri="{FF2B5EF4-FFF2-40B4-BE49-F238E27FC236}">
                    <a16:creationId xmlns:a16="http://schemas.microsoft.com/office/drawing/2014/main" id="{0177FD0F-0653-0540-82B8-D1A66613BD11}"/>
                  </a:ext>
                </a:extLst>
              </p:cNvPr>
              <p:cNvSpPr/>
              <p:nvPr/>
            </p:nvSpPr>
            <p:spPr>
              <a:xfrm>
                <a:off x="5437925" y="4291450"/>
                <a:ext cx="15925" cy="15400"/>
              </a:xfrm>
              <a:custGeom>
                <a:avLst/>
                <a:gdLst/>
                <a:ahLst/>
                <a:cxnLst/>
                <a:rect l="l" t="t" r="r" b="b"/>
                <a:pathLst>
                  <a:path w="637" h="616" extrusionOk="0">
                    <a:moveTo>
                      <a:pt x="205" y="0"/>
                    </a:moveTo>
                    <a:cubicBezTo>
                      <a:pt x="165" y="0"/>
                      <a:pt x="129" y="13"/>
                      <a:pt x="100" y="39"/>
                    </a:cubicBezTo>
                    <a:cubicBezTo>
                      <a:pt x="0" y="114"/>
                      <a:pt x="25" y="298"/>
                      <a:pt x="151" y="449"/>
                    </a:cubicBezTo>
                    <a:cubicBezTo>
                      <a:pt x="233" y="555"/>
                      <a:pt x="345" y="615"/>
                      <a:pt x="439" y="615"/>
                    </a:cubicBezTo>
                    <a:cubicBezTo>
                      <a:pt x="478" y="615"/>
                      <a:pt x="514" y="605"/>
                      <a:pt x="544" y="583"/>
                    </a:cubicBezTo>
                    <a:cubicBezTo>
                      <a:pt x="636" y="507"/>
                      <a:pt x="619" y="323"/>
                      <a:pt x="494" y="172"/>
                    </a:cubicBezTo>
                    <a:cubicBezTo>
                      <a:pt x="407" y="62"/>
                      <a:pt x="296"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44;p61">
                <a:extLst>
                  <a:ext uri="{FF2B5EF4-FFF2-40B4-BE49-F238E27FC236}">
                    <a16:creationId xmlns:a16="http://schemas.microsoft.com/office/drawing/2014/main" id="{015CC2DC-F8F1-F345-9A1A-7F22163A5162}"/>
                  </a:ext>
                </a:extLst>
              </p:cNvPr>
              <p:cNvSpPr/>
              <p:nvPr/>
            </p:nvSpPr>
            <p:spPr>
              <a:xfrm>
                <a:off x="5042475" y="4373800"/>
                <a:ext cx="369300" cy="122425"/>
              </a:xfrm>
              <a:custGeom>
                <a:avLst/>
                <a:gdLst/>
                <a:ahLst/>
                <a:cxnLst/>
                <a:rect l="l" t="t" r="r" b="b"/>
                <a:pathLst>
                  <a:path w="14772" h="4897" extrusionOk="0">
                    <a:moveTo>
                      <a:pt x="787" y="0"/>
                    </a:moveTo>
                    <a:lnTo>
                      <a:pt x="0" y="176"/>
                    </a:lnTo>
                    <a:cubicBezTo>
                      <a:pt x="787" y="2879"/>
                      <a:pt x="3800" y="4896"/>
                      <a:pt x="7390" y="4896"/>
                    </a:cubicBezTo>
                    <a:cubicBezTo>
                      <a:pt x="10972" y="4896"/>
                      <a:pt x="13977" y="2888"/>
                      <a:pt x="14772" y="193"/>
                    </a:cubicBezTo>
                    <a:lnTo>
                      <a:pt x="13985" y="17"/>
                    </a:lnTo>
                    <a:cubicBezTo>
                      <a:pt x="13274" y="2352"/>
                      <a:pt x="10587" y="4093"/>
                      <a:pt x="7390" y="4093"/>
                    </a:cubicBezTo>
                    <a:cubicBezTo>
                      <a:pt x="4185" y="4093"/>
                      <a:pt x="1490" y="2344"/>
                      <a:pt x="787"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45;p61">
                <a:extLst>
                  <a:ext uri="{FF2B5EF4-FFF2-40B4-BE49-F238E27FC236}">
                    <a16:creationId xmlns:a16="http://schemas.microsoft.com/office/drawing/2014/main" id="{ACE3BED4-6455-FD41-8A6E-7077B17520C8}"/>
                  </a:ext>
                </a:extLst>
              </p:cNvPr>
              <p:cNvSpPr/>
              <p:nvPr/>
            </p:nvSpPr>
            <p:spPr>
              <a:xfrm>
                <a:off x="5037450" y="4369400"/>
                <a:ext cx="42500" cy="40825"/>
              </a:xfrm>
              <a:custGeom>
                <a:avLst/>
                <a:gdLst/>
                <a:ahLst/>
                <a:cxnLst/>
                <a:rect l="l" t="t" r="r" b="b"/>
                <a:pathLst>
                  <a:path w="1700" h="1633" extrusionOk="0">
                    <a:moveTo>
                      <a:pt x="1105" y="0"/>
                    </a:moveTo>
                    <a:lnTo>
                      <a:pt x="0" y="243"/>
                    </a:lnTo>
                    <a:lnTo>
                      <a:pt x="51" y="411"/>
                    </a:lnTo>
                    <a:cubicBezTo>
                      <a:pt x="168" y="829"/>
                      <a:pt x="343" y="1239"/>
                      <a:pt x="578" y="1632"/>
                    </a:cubicBezTo>
                    <a:lnTo>
                      <a:pt x="1699" y="1306"/>
                    </a:lnTo>
                    <a:cubicBezTo>
                      <a:pt x="1457" y="946"/>
                      <a:pt x="1264" y="553"/>
                      <a:pt x="1147" y="143"/>
                    </a:cubicBezTo>
                    <a:lnTo>
                      <a:pt x="1105"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46;p61">
                <a:extLst>
                  <a:ext uri="{FF2B5EF4-FFF2-40B4-BE49-F238E27FC236}">
                    <a16:creationId xmlns:a16="http://schemas.microsoft.com/office/drawing/2014/main" id="{E3412EC4-457C-3F4E-AB47-AF0597806789}"/>
                  </a:ext>
                </a:extLst>
              </p:cNvPr>
              <p:cNvSpPr/>
              <p:nvPr/>
            </p:nvSpPr>
            <p:spPr>
              <a:xfrm>
                <a:off x="5397950" y="4359250"/>
                <a:ext cx="15100" cy="17275"/>
              </a:xfrm>
              <a:custGeom>
                <a:avLst/>
                <a:gdLst/>
                <a:ahLst/>
                <a:cxnLst/>
                <a:rect l="l" t="t" r="r" b="b"/>
                <a:pathLst>
                  <a:path w="604" h="691" extrusionOk="0">
                    <a:moveTo>
                      <a:pt x="495" y="1"/>
                    </a:moveTo>
                    <a:cubicBezTo>
                      <a:pt x="467" y="1"/>
                      <a:pt x="439" y="14"/>
                      <a:pt x="419" y="38"/>
                    </a:cubicBezTo>
                    <a:lnTo>
                      <a:pt x="34" y="532"/>
                    </a:lnTo>
                    <a:cubicBezTo>
                      <a:pt x="1" y="574"/>
                      <a:pt x="9" y="641"/>
                      <a:pt x="51" y="674"/>
                    </a:cubicBezTo>
                    <a:cubicBezTo>
                      <a:pt x="72" y="685"/>
                      <a:pt x="94" y="691"/>
                      <a:pt x="115" y="691"/>
                    </a:cubicBezTo>
                    <a:cubicBezTo>
                      <a:pt x="145" y="691"/>
                      <a:pt x="173" y="679"/>
                      <a:pt x="193" y="649"/>
                    </a:cubicBezTo>
                    <a:lnTo>
                      <a:pt x="570" y="155"/>
                    </a:lnTo>
                    <a:cubicBezTo>
                      <a:pt x="603" y="113"/>
                      <a:pt x="595" y="47"/>
                      <a:pt x="553" y="21"/>
                    </a:cubicBezTo>
                    <a:cubicBezTo>
                      <a:pt x="535" y="7"/>
                      <a:pt x="515" y="1"/>
                      <a:pt x="495"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47;p61">
                <a:extLst>
                  <a:ext uri="{FF2B5EF4-FFF2-40B4-BE49-F238E27FC236}">
                    <a16:creationId xmlns:a16="http://schemas.microsoft.com/office/drawing/2014/main" id="{C21190FB-5205-784F-A8C2-184C6954DDBB}"/>
                  </a:ext>
                </a:extLst>
              </p:cNvPr>
              <p:cNvSpPr/>
              <p:nvPr/>
            </p:nvSpPr>
            <p:spPr>
              <a:xfrm>
                <a:off x="5042250" y="4359250"/>
                <a:ext cx="15100" cy="17275"/>
              </a:xfrm>
              <a:custGeom>
                <a:avLst/>
                <a:gdLst/>
                <a:ahLst/>
                <a:cxnLst/>
                <a:rect l="l" t="t" r="r" b="b"/>
                <a:pathLst>
                  <a:path w="604" h="691" extrusionOk="0">
                    <a:moveTo>
                      <a:pt x="109" y="1"/>
                    </a:moveTo>
                    <a:cubicBezTo>
                      <a:pt x="89" y="1"/>
                      <a:pt x="68" y="7"/>
                      <a:pt x="51" y="21"/>
                    </a:cubicBezTo>
                    <a:cubicBezTo>
                      <a:pt x="9" y="47"/>
                      <a:pt x="1" y="113"/>
                      <a:pt x="34" y="155"/>
                    </a:cubicBezTo>
                    <a:lnTo>
                      <a:pt x="411" y="649"/>
                    </a:lnTo>
                    <a:cubicBezTo>
                      <a:pt x="430" y="679"/>
                      <a:pt x="462" y="691"/>
                      <a:pt x="492" y="691"/>
                    </a:cubicBezTo>
                    <a:cubicBezTo>
                      <a:pt x="514" y="691"/>
                      <a:pt x="536" y="685"/>
                      <a:pt x="553" y="674"/>
                    </a:cubicBezTo>
                    <a:cubicBezTo>
                      <a:pt x="595" y="641"/>
                      <a:pt x="603" y="574"/>
                      <a:pt x="570" y="532"/>
                    </a:cubicBezTo>
                    <a:lnTo>
                      <a:pt x="185" y="38"/>
                    </a:lnTo>
                    <a:cubicBezTo>
                      <a:pt x="165" y="14"/>
                      <a:pt x="137"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48;p61">
                <a:extLst>
                  <a:ext uri="{FF2B5EF4-FFF2-40B4-BE49-F238E27FC236}">
                    <a16:creationId xmlns:a16="http://schemas.microsoft.com/office/drawing/2014/main" id="{6725C0AA-11B9-3A43-8E1A-1F212A10E77A}"/>
                  </a:ext>
                </a:extLst>
              </p:cNvPr>
              <p:cNvSpPr/>
              <p:nvPr/>
            </p:nvSpPr>
            <p:spPr>
              <a:xfrm>
                <a:off x="5374725" y="4369400"/>
                <a:ext cx="42075" cy="40625"/>
              </a:xfrm>
              <a:custGeom>
                <a:avLst/>
                <a:gdLst/>
                <a:ahLst/>
                <a:cxnLst/>
                <a:rect l="l" t="t" r="r" b="b"/>
                <a:pathLst>
                  <a:path w="1683" h="1625" extrusionOk="0">
                    <a:moveTo>
                      <a:pt x="586" y="0"/>
                    </a:moveTo>
                    <a:lnTo>
                      <a:pt x="545" y="143"/>
                    </a:lnTo>
                    <a:cubicBezTo>
                      <a:pt x="419" y="553"/>
                      <a:pt x="235" y="938"/>
                      <a:pt x="1" y="1298"/>
                    </a:cubicBezTo>
                    <a:lnTo>
                      <a:pt x="1114" y="1624"/>
                    </a:lnTo>
                    <a:cubicBezTo>
                      <a:pt x="1331" y="1239"/>
                      <a:pt x="1507" y="829"/>
                      <a:pt x="1633" y="411"/>
                    </a:cubicBezTo>
                    <a:lnTo>
                      <a:pt x="1683" y="251"/>
                    </a:lnTo>
                    <a:lnTo>
                      <a:pt x="58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787357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300"/>
                                  </p:stCondLst>
                                  <p:childTnLst>
                                    <p:set>
                                      <p:cBhvr>
                                        <p:cTn id="6" dur="indefinite"/>
                                        <p:tgtEl>
                                          <p:spTgt spid="1109"/>
                                        </p:tgtEl>
                                        <p:attrNameLst>
                                          <p:attrName>style.opacity</p:attrName>
                                        </p:attrNameLst>
                                      </p:cBhvr>
                                      <p:to>
                                        <p:strVal val="0.25"/>
                                      </p:to>
                                    </p:set>
                                    <p:animEffect filter="image" prLst="opacity: 0.25">
                                      <p:cBhvr rctx="IE">
                                        <p:cTn id="7" dur="indefinite"/>
                                        <p:tgtEl>
                                          <p:spTgt spid="1109"/>
                                        </p:tgtEl>
                                      </p:cBhvr>
                                    </p:animEffect>
                                  </p:childTnLst>
                                </p:cTn>
                              </p:par>
                              <p:par>
                                <p:cTn id="8" presetID="9" presetClass="emph" presetSubtype="0" nodeType="withEffect">
                                  <p:stCondLst>
                                    <p:cond delay="200"/>
                                  </p:stCondLst>
                                  <p:childTnLst>
                                    <p:set>
                                      <p:cBhvr>
                                        <p:cTn id="9" dur="indefinite"/>
                                        <p:tgtEl>
                                          <p:spTgt spid="1109"/>
                                        </p:tgtEl>
                                        <p:attrNameLst>
                                          <p:attrName>style.opacity</p:attrName>
                                        </p:attrNameLst>
                                      </p:cBhvr>
                                      <p:to>
                                        <p:strVal val="0.75"/>
                                      </p:to>
                                    </p:set>
                                    <p:animEffect filter="image" prLst="opacity: 0.75">
                                      <p:cBhvr rctx="IE">
                                        <p:cTn id="10" dur="indefinite"/>
                                        <p:tgtEl>
                                          <p:spTgt spid="1109"/>
                                        </p:tgtEl>
                                      </p:cBhvr>
                                    </p:animEffect>
                                  </p:childTnLst>
                                </p:cTn>
                              </p:par>
                              <p:par>
                                <p:cTn id="11" presetID="26" presetClass="emph" presetSubtype="0" repeatCount="indefinite" fill="hold" nodeType="withEffect">
                                  <p:stCondLst>
                                    <p:cond delay="1000"/>
                                  </p:stCondLst>
                                  <p:childTnLst>
                                    <p:animEffect transition="out" filter="fade">
                                      <p:cBhvr>
                                        <p:cTn id="12" dur="5000" tmFilter="0, 0; .2, .5; .8, .5; 1, 0"/>
                                        <p:tgtEl>
                                          <p:spTgt spid="1109"/>
                                        </p:tgtEl>
                                      </p:cBhvr>
                                    </p:animEffect>
                                    <p:animScale>
                                      <p:cBhvr>
                                        <p:cTn id="13" dur="2500" autoRev="1" fill="hold"/>
                                        <p:tgtEl>
                                          <p:spTgt spid="110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52"/>
          <p:cNvSpPr/>
          <p:nvPr/>
        </p:nvSpPr>
        <p:spPr>
          <a:xfrm>
            <a:off x="2762660" y="1100484"/>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2"/>
          <p:cNvSpPr/>
          <p:nvPr/>
        </p:nvSpPr>
        <p:spPr>
          <a:xfrm>
            <a:off x="4026138" y="833201"/>
            <a:ext cx="1091709" cy="1091709"/>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2"/>
          <p:cNvSpPr txBox="1">
            <a:spLocks noGrp="1"/>
          </p:cNvSpPr>
          <p:nvPr>
            <p:ph type="title"/>
          </p:nvPr>
        </p:nvSpPr>
        <p:spPr>
          <a:xfrm>
            <a:off x="3180292" y="2126882"/>
            <a:ext cx="2783400" cy="10917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a:t>
            </a:r>
            <a:br>
              <a:rPr lang="en-US" dirty="0"/>
            </a:br>
            <a:r>
              <a:rPr lang="en-US" dirty="0"/>
              <a:t>Definition</a:t>
            </a:r>
            <a:endParaRPr dirty="0"/>
          </a:p>
        </p:txBody>
      </p:sp>
      <p:sp>
        <p:nvSpPr>
          <p:cNvPr id="843" name="Google Shape;843;p52"/>
          <p:cNvSpPr txBox="1">
            <a:spLocks noGrp="1"/>
          </p:cNvSpPr>
          <p:nvPr>
            <p:ph type="title" idx="2"/>
          </p:nvPr>
        </p:nvSpPr>
        <p:spPr>
          <a:xfrm>
            <a:off x="4026147" y="820310"/>
            <a:ext cx="10917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44" name="Google Shape;844;p52"/>
          <p:cNvSpPr txBox="1">
            <a:spLocks noGrp="1"/>
          </p:cNvSpPr>
          <p:nvPr>
            <p:ph type="subTitle" idx="1"/>
          </p:nvPr>
        </p:nvSpPr>
        <p:spPr>
          <a:xfrm>
            <a:off x="3180300" y="3059675"/>
            <a:ext cx="2783400" cy="841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dirty="0"/>
          </a:p>
          <a:p>
            <a:pPr marL="0" lvl="0" indent="0" algn="ctr" rtl="0">
              <a:lnSpc>
                <a:spcPct val="100000"/>
              </a:lnSpc>
              <a:spcBef>
                <a:spcPts val="0"/>
              </a:spcBef>
              <a:spcAft>
                <a:spcPts val="0"/>
              </a:spcAft>
              <a:buNone/>
            </a:pPr>
            <a:endParaRPr dirty="0"/>
          </a:p>
        </p:txBody>
      </p:sp>
    </p:spTree>
    <p:extLst>
      <p:ext uri="{BB962C8B-B14F-4D97-AF65-F5344CB8AC3E}">
        <p14:creationId xmlns:p14="http://schemas.microsoft.com/office/powerpoint/2010/main" val="146905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2" name="Google Shape;512;p43"/>
          <p:cNvSpPr txBox="1">
            <a:spLocks noGrp="1"/>
          </p:cNvSpPr>
          <p:nvPr>
            <p:ph type="title"/>
          </p:nvPr>
        </p:nvSpPr>
        <p:spPr>
          <a:xfrm>
            <a:off x="721200" y="1905150"/>
            <a:ext cx="2992200" cy="133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New things we learned…</a:t>
            </a:r>
            <a:endParaRPr dirty="0"/>
          </a:p>
        </p:txBody>
      </p:sp>
      <p:grpSp>
        <p:nvGrpSpPr>
          <p:cNvPr id="513" name="Google Shape;513;p43"/>
          <p:cNvGrpSpPr/>
          <p:nvPr/>
        </p:nvGrpSpPr>
        <p:grpSpPr>
          <a:xfrm>
            <a:off x="4183476" y="718094"/>
            <a:ext cx="659377" cy="659412"/>
            <a:chOff x="4566675" y="507600"/>
            <a:chExt cx="472875" cy="472900"/>
          </a:xfrm>
        </p:grpSpPr>
        <p:sp>
          <p:nvSpPr>
            <p:cNvPr id="514" name="Google Shape;514;p43"/>
            <p:cNvSpPr/>
            <p:nvPr/>
          </p:nvSpPr>
          <p:spPr>
            <a:xfrm>
              <a:off x="4566675" y="507600"/>
              <a:ext cx="472875" cy="472900"/>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4688225" y="634825"/>
              <a:ext cx="229775" cy="218450"/>
            </a:xfrm>
            <a:custGeom>
              <a:avLst/>
              <a:gdLst/>
              <a:ahLst/>
              <a:cxnLst/>
              <a:rect l="l" t="t" r="r" b="b"/>
              <a:pathLst>
                <a:path w="9191" h="8738" extrusionOk="0">
                  <a:moveTo>
                    <a:pt x="4596" y="0"/>
                  </a:moveTo>
                  <a:lnTo>
                    <a:pt x="3173" y="2879"/>
                  </a:lnTo>
                  <a:lnTo>
                    <a:pt x="1" y="3339"/>
                  </a:lnTo>
                  <a:lnTo>
                    <a:pt x="2294" y="5574"/>
                  </a:lnTo>
                  <a:lnTo>
                    <a:pt x="1750" y="8738"/>
                  </a:lnTo>
                  <a:lnTo>
                    <a:pt x="4596" y="7248"/>
                  </a:lnTo>
                  <a:lnTo>
                    <a:pt x="7433" y="8738"/>
                  </a:lnTo>
                  <a:lnTo>
                    <a:pt x="6889" y="5574"/>
                  </a:lnTo>
                  <a:lnTo>
                    <a:pt x="9190" y="3339"/>
                  </a:lnTo>
                  <a:lnTo>
                    <a:pt x="6018" y="2879"/>
                  </a:lnTo>
                  <a:lnTo>
                    <a:pt x="459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4733650" y="673950"/>
              <a:ext cx="96475" cy="100250"/>
            </a:xfrm>
            <a:custGeom>
              <a:avLst/>
              <a:gdLst/>
              <a:ahLst/>
              <a:cxnLst/>
              <a:rect l="l" t="t" r="r" b="b"/>
              <a:pathLst>
                <a:path w="3859" h="4010" extrusionOk="0">
                  <a:moveTo>
                    <a:pt x="3549" y="0"/>
                  </a:moveTo>
                  <a:lnTo>
                    <a:pt x="0" y="3549"/>
                  </a:lnTo>
                  <a:lnTo>
                    <a:pt x="477" y="4009"/>
                  </a:lnTo>
                  <a:lnTo>
                    <a:pt x="3858" y="628"/>
                  </a:lnTo>
                  <a:lnTo>
                    <a:pt x="35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4731975" y="707000"/>
              <a:ext cx="159450" cy="146275"/>
            </a:xfrm>
            <a:custGeom>
              <a:avLst/>
              <a:gdLst/>
              <a:ahLst/>
              <a:cxnLst/>
              <a:rect l="l" t="t" r="r" b="b"/>
              <a:pathLst>
                <a:path w="6378" h="5851" extrusionOk="0">
                  <a:moveTo>
                    <a:pt x="4327" y="1"/>
                  </a:moveTo>
                  <a:lnTo>
                    <a:pt x="318" y="4001"/>
                  </a:lnTo>
                  <a:lnTo>
                    <a:pt x="0" y="5851"/>
                  </a:lnTo>
                  <a:lnTo>
                    <a:pt x="1733" y="4947"/>
                  </a:lnTo>
                  <a:lnTo>
                    <a:pt x="6378" y="293"/>
                  </a:lnTo>
                  <a:lnTo>
                    <a:pt x="43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4195449" y="3704209"/>
            <a:ext cx="659377" cy="659412"/>
            <a:chOff x="4566675" y="507600"/>
            <a:chExt cx="472875" cy="472900"/>
          </a:xfrm>
        </p:grpSpPr>
        <p:sp>
          <p:nvSpPr>
            <p:cNvPr id="519" name="Google Shape;519;p43"/>
            <p:cNvSpPr/>
            <p:nvPr/>
          </p:nvSpPr>
          <p:spPr>
            <a:xfrm>
              <a:off x="4566675" y="507600"/>
              <a:ext cx="472875" cy="472900"/>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4688225" y="634825"/>
              <a:ext cx="229775" cy="218450"/>
            </a:xfrm>
            <a:custGeom>
              <a:avLst/>
              <a:gdLst/>
              <a:ahLst/>
              <a:cxnLst/>
              <a:rect l="l" t="t" r="r" b="b"/>
              <a:pathLst>
                <a:path w="9191" h="8738" extrusionOk="0">
                  <a:moveTo>
                    <a:pt x="4596" y="0"/>
                  </a:moveTo>
                  <a:lnTo>
                    <a:pt x="3173" y="2879"/>
                  </a:lnTo>
                  <a:lnTo>
                    <a:pt x="1" y="3339"/>
                  </a:lnTo>
                  <a:lnTo>
                    <a:pt x="2294" y="5574"/>
                  </a:lnTo>
                  <a:lnTo>
                    <a:pt x="1750" y="8738"/>
                  </a:lnTo>
                  <a:lnTo>
                    <a:pt x="4596" y="7248"/>
                  </a:lnTo>
                  <a:lnTo>
                    <a:pt x="7433" y="8738"/>
                  </a:lnTo>
                  <a:lnTo>
                    <a:pt x="6889" y="5574"/>
                  </a:lnTo>
                  <a:lnTo>
                    <a:pt x="9190" y="3339"/>
                  </a:lnTo>
                  <a:lnTo>
                    <a:pt x="6018" y="2879"/>
                  </a:lnTo>
                  <a:lnTo>
                    <a:pt x="459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4733650" y="673950"/>
              <a:ext cx="96475" cy="100250"/>
            </a:xfrm>
            <a:custGeom>
              <a:avLst/>
              <a:gdLst/>
              <a:ahLst/>
              <a:cxnLst/>
              <a:rect l="l" t="t" r="r" b="b"/>
              <a:pathLst>
                <a:path w="3859" h="4010" extrusionOk="0">
                  <a:moveTo>
                    <a:pt x="3549" y="0"/>
                  </a:moveTo>
                  <a:lnTo>
                    <a:pt x="0" y="3549"/>
                  </a:lnTo>
                  <a:lnTo>
                    <a:pt x="477" y="4009"/>
                  </a:lnTo>
                  <a:lnTo>
                    <a:pt x="3858" y="628"/>
                  </a:lnTo>
                  <a:lnTo>
                    <a:pt x="35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4731975" y="707000"/>
              <a:ext cx="159450" cy="146275"/>
            </a:xfrm>
            <a:custGeom>
              <a:avLst/>
              <a:gdLst/>
              <a:ahLst/>
              <a:cxnLst/>
              <a:rect l="l" t="t" r="r" b="b"/>
              <a:pathLst>
                <a:path w="6378" h="5851" extrusionOk="0">
                  <a:moveTo>
                    <a:pt x="4327" y="1"/>
                  </a:moveTo>
                  <a:lnTo>
                    <a:pt x="318" y="4001"/>
                  </a:lnTo>
                  <a:lnTo>
                    <a:pt x="0" y="5851"/>
                  </a:lnTo>
                  <a:lnTo>
                    <a:pt x="1733" y="4947"/>
                  </a:lnTo>
                  <a:lnTo>
                    <a:pt x="6378" y="293"/>
                  </a:lnTo>
                  <a:lnTo>
                    <a:pt x="43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43"/>
          <p:cNvGrpSpPr/>
          <p:nvPr/>
        </p:nvGrpSpPr>
        <p:grpSpPr>
          <a:xfrm>
            <a:off x="4195449" y="2204973"/>
            <a:ext cx="659377" cy="659412"/>
            <a:chOff x="4566675" y="507600"/>
            <a:chExt cx="472875" cy="472900"/>
          </a:xfrm>
        </p:grpSpPr>
        <p:sp>
          <p:nvSpPr>
            <p:cNvPr id="527" name="Google Shape;527;p43"/>
            <p:cNvSpPr/>
            <p:nvPr/>
          </p:nvSpPr>
          <p:spPr>
            <a:xfrm>
              <a:off x="4566675" y="507600"/>
              <a:ext cx="472875" cy="472900"/>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88225" y="634825"/>
              <a:ext cx="229775" cy="218450"/>
            </a:xfrm>
            <a:custGeom>
              <a:avLst/>
              <a:gdLst/>
              <a:ahLst/>
              <a:cxnLst/>
              <a:rect l="l" t="t" r="r" b="b"/>
              <a:pathLst>
                <a:path w="9191" h="8738" extrusionOk="0">
                  <a:moveTo>
                    <a:pt x="4596" y="0"/>
                  </a:moveTo>
                  <a:lnTo>
                    <a:pt x="3173" y="2879"/>
                  </a:lnTo>
                  <a:lnTo>
                    <a:pt x="1" y="3339"/>
                  </a:lnTo>
                  <a:lnTo>
                    <a:pt x="2294" y="5574"/>
                  </a:lnTo>
                  <a:lnTo>
                    <a:pt x="1750" y="8738"/>
                  </a:lnTo>
                  <a:lnTo>
                    <a:pt x="4596" y="7248"/>
                  </a:lnTo>
                  <a:lnTo>
                    <a:pt x="7433" y="8738"/>
                  </a:lnTo>
                  <a:lnTo>
                    <a:pt x="6889" y="5574"/>
                  </a:lnTo>
                  <a:lnTo>
                    <a:pt x="9190" y="3339"/>
                  </a:lnTo>
                  <a:lnTo>
                    <a:pt x="6018" y="2879"/>
                  </a:lnTo>
                  <a:lnTo>
                    <a:pt x="459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733650" y="673950"/>
              <a:ext cx="96475" cy="100250"/>
            </a:xfrm>
            <a:custGeom>
              <a:avLst/>
              <a:gdLst/>
              <a:ahLst/>
              <a:cxnLst/>
              <a:rect l="l" t="t" r="r" b="b"/>
              <a:pathLst>
                <a:path w="3859" h="4010" extrusionOk="0">
                  <a:moveTo>
                    <a:pt x="3549" y="0"/>
                  </a:moveTo>
                  <a:lnTo>
                    <a:pt x="0" y="3549"/>
                  </a:lnTo>
                  <a:lnTo>
                    <a:pt x="477" y="4009"/>
                  </a:lnTo>
                  <a:lnTo>
                    <a:pt x="3858" y="628"/>
                  </a:lnTo>
                  <a:lnTo>
                    <a:pt x="35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731975" y="707000"/>
              <a:ext cx="159450" cy="146275"/>
            </a:xfrm>
            <a:custGeom>
              <a:avLst/>
              <a:gdLst/>
              <a:ahLst/>
              <a:cxnLst/>
              <a:rect l="l" t="t" r="r" b="b"/>
              <a:pathLst>
                <a:path w="6378" h="5851" extrusionOk="0">
                  <a:moveTo>
                    <a:pt x="4327" y="1"/>
                  </a:moveTo>
                  <a:lnTo>
                    <a:pt x="318" y="4001"/>
                  </a:lnTo>
                  <a:lnTo>
                    <a:pt x="0" y="5851"/>
                  </a:lnTo>
                  <a:lnTo>
                    <a:pt x="1733" y="4947"/>
                  </a:lnTo>
                  <a:lnTo>
                    <a:pt x="6378" y="293"/>
                  </a:lnTo>
                  <a:lnTo>
                    <a:pt x="43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113;p60">
            <a:extLst>
              <a:ext uri="{FF2B5EF4-FFF2-40B4-BE49-F238E27FC236}">
                <a16:creationId xmlns:a16="http://schemas.microsoft.com/office/drawing/2014/main" id="{34926298-2D93-D940-8765-CD98791A806A}"/>
              </a:ext>
            </a:extLst>
          </p:cNvPr>
          <p:cNvSpPr txBox="1">
            <a:spLocks/>
          </p:cNvSpPr>
          <p:nvPr/>
        </p:nvSpPr>
        <p:spPr>
          <a:xfrm>
            <a:off x="5012342" y="1297117"/>
            <a:ext cx="3592012" cy="39668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altLang="zh-CN" sz="1600" dirty="0"/>
              <a:t>How to extract useful data from webpages with an </a:t>
            </a:r>
            <a:r>
              <a:rPr lang="en-US" altLang="zh-CN" sz="1600" b="1" dirty="0">
                <a:solidFill>
                  <a:srgbClr val="FFCA4A"/>
                </a:solidFill>
              </a:rPr>
              <a:t>API</a:t>
            </a:r>
            <a:r>
              <a:rPr lang="en-US" altLang="zh-CN" sz="1600" dirty="0"/>
              <a:t> and integrate the information to convert it into a csv file.</a:t>
            </a:r>
          </a:p>
          <a:p>
            <a:br>
              <a:rPr lang="en-US" altLang="zh-CN" sz="1600" dirty="0"/>
            </a:br>
            <a:br>
              <a:rPr lang="en-US" altLang="zh-CN" sz="1600" dirty="0"/>
            </a:br>
            <a:r>
              <a:rPr lang="en-US" altLang="zh-CN" sz="1600" dirty="0"/>
              <a:t>How to use </a:t>
            </a:r>
            <a:r>
              <a:rPr lang="en-US" altLang="zh-CN" sz="1600" b="1" dirty="0">
                <a:solidFill>
                  <a:srgbClr val="FFCA4A"/>
                </a:solidFill>
              </a:rPr>
              <a:t>one-hot coding</a:t>
            </a:r>
            <a:r>
              <a:rPr lang="en-US" altLang="zh-CN" sz="1600" dirty="0"/>
              <a:t> to convert multi-categorial variables into many single columns that are much easier to deal with.</a:t>
            </a:r>
          </a:p>
          <a:p>
            <a:endParaRPr lang="en-US" altLang="zh-CN" sz="1600" dirty="0"/>
          </a:p>
          <a:p>
            <a:endParaRPr lang="en-US" altLang="zh-CN" sz="1600" dirty="0"/>
          </a:p>
          <a:p>
            <a:r>
              <a:rPr lang="en-US" altLang="zh-CN" sz="1600" dirty="0"/>
              <a:t>How to </a:t>
            </a:r>
            <a:r>
              <a:rPr lang="en-US" altLang="zh-CN" sz="1600" b="1" dirty="0">
                <a:solidFill>
                  <a:srgbClr val="FFCA4A"/>
                </a:solidFill>
              </a:rPr>
              <a:t>separate</a:t>
            </a:r>
            <a:r>
              <a:rPr lang="en-US" altLang="zh-CN" sz="1600" dirty="0"/>
              <a:t> the date information into ‘year’, ‘month’ and ‘weekday’ and draw line charts with time to show the changes.</a:t>
            </a:r>
          </a:p>
          <a:p>
            <a:endParaRPr lang="en-US" altLang="zh-CN" sz="1600" dirty="0"/>
          </a:p>
          <a:p>
            <a:endParaRPr lang="en-US" sz="1600" dirty="0">
              <a:latin typeface="Karla"/>
              <a:ea typeface="Karla"/>
              <a:cs typeface="Karla"/>
              <a:sym typeface="Karla"/>
            </a:endParaRPr>
          </a:p>
        </p:txBody>
      </p:sp>
    </p:spTree>
    <p:extLst>
      <p:ext uri="{BB962C8B-B14F-4D97-AF65-F5344CB8AC3E}">
        <p14:creationId xmlns:p14="http://schemas.microsoft.com/office/powerpoint/2010/main" val="243313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2" name="Google Shape;512;p43"/>
          <p:cNvSpPr txBox="1">
            <a:spLocks noGrp="1"/>
          </p:cNvSpPr>
          <p:nvPr>
            <p:ph type="title"/>
          </p:nvPr>
        </p:nvSpPr>
        <p:spPr>
          <a:xfrm>
            <a:off x="721200" y="1905150"/>
            <a:ext cx="2992200" cy="133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New things we learned…</a:t>
            </a:r>
            <a:endParaRPr dirty="0"/>
          </a:p>
        </p:txBody>
      </p:sp>
      <p:grpSp>
        <p:nvGrpSpPr>
          <p:cNvPr id="513" name="Google Shape;513;p43"/>
          <p:cNvGrpSpPr/>
          <p:nvPr/>
        </p:nvGrpSpPr>
        <p:grpSpPr>
          <a:xfrm>
            <a:off x="4209945" y="1156276"/>
            <a:ext cx="659377" cy="659412"/>
            <a:chOff x="4566675" y="507600"/>
            <a:chExt cx="472875" cy="472900"/>
          </a:xfrm>
        </p:grpSpPr>
        <p:sp>
          <p:nvSpPr>
            <p:cNvPr id="514" name="Google Shape;514;p43"/>
            <p:cNvSpPr/>
            <p:nvPr/>
          </p:nvSpPr>
          <p:spPr>
            <a:xfrm>
              <a:off x="4566675" y="507600"/>
              <a:ext cx="472875" cy="472900"/>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4688225" y="634825"/>
              <a:ext cx="229775" cy="218450"/>
            </a:xfrm>
            <a:custGeom>
              <a:avLst/>
              <a:gdLst/>
              <a:ahLst/>
              <a:cxnLst/>
              <a:rect l="l" t="t" r="r" b="b"/>
              <a:pathLst>
                <a:path w="9191" h="8738" extrusionOk="0">
                  <a:moveTo>
                    <a:pt x="4596" y="0"/>
                  </a:moveTo>
                  <a:lnTo>
                    <a:pt x="3173" y="2879"/>
                  </a:lnTo>
                  <a:lnTo>
                    <a:pt x="1" y="3339"/>
                  </a:lnTo>
                  <a:lnTo>
                    <a:pt x="2294" y="5574"/>
                  </a:lnTo>
                  <a:lnTo>
                    <a:pt x="1750" y="8738"/>
                  </a:lnTo>
                  <a:lnTo>
                    <a:pt x="4596" y="7248"/>
                  </a:lnTo>
                  <a:lnTo>
                    <a:pt x="7433" y="8738"/>
                  </a:lnTo>
                  <a:lnTo>
                    <a:pt x="6889" y="5574"/>
                  </a:lnTo>
                  <a:lnTo>
                    <a:pt x="9190" y="3339"/>
                  </a:lnTo>
                  <a:lnTo>
                    <a:pt x="6018" y="2879"/>
                  </a:lnTo>
                  <a:lnTo>
                    <a:pt x="459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4733650" y="673950"/>
              <a:ext cx="96475" cy="100250"/>
            </a:xfrm>
            <a:custGeom>
              <a:avLst/>
              <a:gdLst/>
              <a:ahLst/>
              <a:cxnLst/>
              <a:rect l="l" t="t" r="r" b="b"/>
              <a:pathLst>
                <a:path w="3859" h="4010" extrusionOk="0">
                  <a:moveTo>
                    <a:pt x="3549" y="0"/>
                  </a:moveTo>
                  <a:lnTo>
                    <a:pt x="0" y="3549"/>
                  </a:lnTo>
                  <a:lnTo>
                    <a:pt x="477" y="4009"/>
                  </a:lnTo>
                  <a:lnTo>
                    <a:pt x="3858" y="628"/>
                  </a:lnTo>
                  <a:lnTo>
                    <a:pt x="35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4731975" y="707000"/>
              <a:ext cx="159450" cy="146275"/>
            </a:xfrm>
            <a:custGeom>
              <a:avLst/>
              <a:gdLst/>
              <a:ahLst/>
              <a:cxnLst/>
              <a:rect l="l" t="t" r="r" b="b"/>
              <a:pathLst>
                <a:path w="6378" h="5851" extrusionOk="0">
                  <a:moveTo>
                    <a:pt x="4327" y="1"/>
                  </a:moveTo>
                  <a:lnTo>
                    <a:pt x="318" y="4001"/>
                  </a:lnTo>
                  <a:lnTo>
                    <a:pt x="0" y="5851"/>
                  </a:lnTo>
                  <a:lnTo>
                    <a:pt x="1733" y="4947"/>
                  </a:lnTo>
                  <a:lnTo>
                    <a:pt x="6378" y="293"/>
                  </a:lnTo>
                  <a:lnTo>
                    <a:pt x="43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43"/>
          <p:cNvGrpSpPr/>
          <p:nvPr/>
        </p:nvGrpSpPr>
        <p:grpSpPr>
          <a:xfrm>
            <a:off x="4209945" y="2720925"/>
            <a:ext cx="659377" cy="659412"/>
            <a:chOff x="4566675" y="507600"/>
            <a:chExt cx="472875" cy="472900"/>
          </a:xfrm>
        </p:grpSpPr>
        <p:sp>
          <p:nvSpPr>
            <p:cNvPr id="527" name="Google Shape;527;p43"/>
            <p:cNvSpPr/>
            <p:nvPr/>
          </p:nvSpPr>
          <p:spPr>
            <a:xfrm>
              <a:off x="4566675" y="507600"/>
              <a:ext cx="472875" cy="472900"/>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88225" y="634825"/>
              <a:ext cx="229775" cy="218450"/>
            </a:xfrm>
            <a:custGeom>
              <a:avLst/>
              <a:gdLst/>
              <a:ahLst/>
              <a:cxnLst/>
              <a:rect l="l" t="t" r="r" b="b"/>
              <a:pathLst>
                <a:path w="9191" h="8738" extrusionOk="0">
                  <a:moveTo>
                    <a:pt x="4596" y="0"/>
                  </a:moveTo>
                  <a:lnTo>
                    <a:pt x="3173" y="2879"/>
                  </a:lnTo>
                  <a:lnTo>
                    <a:pt x="1" y="3339"/>
                  </a:lnTo>
                  <a:lnTo>
                    <a:pt x="2294" y="5574"/>
                  </a:lnTo>
                  <a:lnTo>
                    <a:pt x="1750" y="8738"/>
                  </a:lnTo>
                  <a:lnTo>
                    <a:pt x="4596" y="7248"/>
                  </a:lnTo>
                  <a:lnTo>
                    <a:pt x="7433" y="8738"/>
                  </a:lnTo>
                  <a:lnTo>
                    <a:pt x="6889" y="5574"/>
                  </a:lnTo>
                  <a:lnTo>
                    <a:pt x="9190" y="3339"/>
                  </a:lnTo>
                  <a:lnTo>
                    <a:pt x="6018" y="2879"/>
                  </a:lnTo>
                  <a:lnTo>
                    <a:pt x="459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733650" y="673950"/>
              <a:ext cx="96475" cy="100250"/>
            </a:xfrm>
            <a:custGeom>
              <a:avLst/>
              <a:gdLst/>
              <a:ahLst/>
              <a:cxnLst/>
              <a:rect l="l" t="t" r="r" b="b"/>
              <a:pathLst>
                <a:path w="3859" h="4010" extrusionOk="0">
                  <a:moveTo>
                    <a:pt x="3549" y="0"/>
                  </a:moveTo>
                  <a:lnTo>
                    <a:pt x="0" y="3549"/>
                  </a:lnTo>
                  <a:lnTo>
                    <a:pt x="477" y="4009"/>
                  </a:lnTo>
                  <a:lnTo>
                    <a:pt x="3858" y="628"/>
                  </a:lnTo>
                  <a:lnTo>
                    <a:pt x="35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731975" y="707000"/>
              <a:ext cx="159450" cy="146275"/>
            </a:xfrm>
            <a:custGeom>
              <a:avLst/>
              <a:gdLst/>
              <a:ahLst/>
              <a:cxnLst/>
              <a:rect l="l" t="t" r="r" b="b"/>
              <a:pathLst>
                <a:path w="6378" h="5851" extrusionOk="0">
                  <a:moveTo>
                    <a:pt x="4327" y="1"/>
                  </a:moveTo>
                  <a:lnTo>
                    <a:pt x="318" y="4001"/>
                  </a:lnTo>
                  <a:lnTo>
                    <a:pt x="0" y="5851"/>
                  </a:lnTo>
                  <a:lnTo>
                    <a:pt x="1733" y="4947"/>
                  </a:lnTo>
                  <a:lnTo>
                    <a:pt x="6378" y="293"/>
                  </a:lnTo>
                  <a:lnTo>
                    <a:pt x="43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113;p60">
            <a:extLst>
              <a:ext uri="{FF2B5EF4-FFF2-40B4-BE49-F238E27FC236}">
                <a16:creationId xmlns:a16="http://schemas.microsoft.com/office/drawing/2014/main" id="{34926298-2D93-D940-8765-CD98791A806A}"/>
              </a:ext>
            </a:extLst>
          </p:cNvPr>
          <p:cNvSpPr txBox="1">
            <a:spLocks/>
          </p:cNvSpPr>
          <p:nvPr/>
        </p:nvSpPr>
        <p:spPr>
          <a:xfrm>
            <a:off x="5012342" y="737497"/>
            <a:ext cx="3592012" cy="39668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1pPr>
            <a:lvl2pPr marR="0" lvl="1"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2pPr>
            <a:lvl3pPr marR="0" lvl="2"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3pPr>
            <a:lvl4pPr marR="0" lvl="3"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4pPr>
            <a:lvl5pPr marR="0" lvl="4"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5pPr>
            <a:lvl6pPr marR="0" lvl="5"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6pPr>
            <a:lvl7pPr marR="0" lvl="6"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7pPr>
            <a:lvl8pPr marR="0" lvl="7"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8pPr>
            <a:lvl9pPr marR="0" lvl="8" algn="l" rtl="0">
              <a:lnSpc>
                <a:spcPct val="100000"/>
              </a:lnSpc>
              <a:spcBef>
                <a:spcPts val="0"/>
              </a:spcBef>
              <a:spcAft>
                <a:spcPts val="0"/>
              </a:spcAft>
              <a:buClr>
                <a:schemeClr val="lt1"/>
              </a:buClr>
              <a:buSzPts val="2400"/>
              <a:buFont typeface="Work Sans"/>
              <a:buNone/>
              <a:defRPr sz="2400" b="0" i="0" u="none" strike="noStrike" cap="none">
                <a:solidFill>
                  <a:schemeClr val="lt1"/>
                </a:solidFill>
                <a:latin typeface="Work Sans"/>
                <a:ea typeface="Work Sans"/>
                <a:cs typeface="Work Sans"/>
                <a:sym typeface="Work Sans"/>
              </a:defRPr>
            </a:lvl9pPr>
          </a:lstStyle>
          <a:p>
            <a:r>
              <a:rPr lang="en-US" altLang="zh-CN" sz="1600" dirty="0"/>
              <a:t>Take natural </a:t>
            </a:r>
            <a:r>
              <a:rPr lang="en-US" altLang="zh-CN" sz="1600" b="1" dirty="0">
                <a:solidFill>
                  <a:srgbClr val="FFCA4A"/>
                </a:solidFill>
              </a:rPr>
              <a:t>logarithm</a:t>
            </a:r>
            <a:r>
              <a:rPr lang="en-US" altLang="zh-CN" sz="1600" dirty="0"/>
              <a:t> of some very big data to make it easier for model to predict.</a:t>
            </a:r>
          </a:p>
          <a:p>
            <a:endParaRPr lang="en-US" altLang="zh-CN" sz="1600" dirty="0"/>
          </a:p>
          <a:p>
            <a:br>
              <a:rPr lang="en-US" altLang="zh-CN" sz="1600" dirty="0"/>
            </a:br>
            <a:br>
              <a:rPr lang="en-US" altLang="zh-CN" sz="1600" dirty="0"/>
            </a:br>
            <a:r>
              <a:rPr lang="en-US" altLang="zh-CN" sz="1600" dirty="0"/>
              <a:t>A new machine learning technique, which is </a:t>
            </a:r>
            <a:r>
              <a:rPr lang="en-US" altLang="zh-CN" sz="1600" b="1" dirty="0">
                <a:solidFill>
                  <a:srgbClr val="FFCA4A"/>
                </a:solidFill>
              </a:rPr>
              <a:t>random forest regression</a:t>
            </a:r>
            <a:r>
              <a:rPr lang="en-US" altLang="zh-CN" sz="1600" dirty="0"/>
              <a:t> model to do the prediction</a:t>
            </a:r>
          </a:p>
          <a:p>
            <a:endParaRPr lang="en-US" altLang="zh-CN" sz="1600" dirty="0"/>
          </a:p>
          <a:p>
            <a:endParaRPr lang="en-US" altLang="zh-CN" sz="1600" dirty="0"/>
          </a:p>
          <a:p>
            <a:endParaRPr lang="en-US" altLang="zh-CN" sz="1600" dirty="0"/>
          </a:p>
          <a:p>
            <a:endParaRPr lang="en-US" sz="1600" dirty="0">
              <a:latin typeface="Karla"/>
              <a:ea typeface="Karla"/>
              <a:cs typeface="Karla"/>
              <a:sym typeface="Karla"/>
            </a:endParaRPr>
          </a:p>
        </p:txBody>
      </p:sp>
    </p:spTree>
    <p:extLst>
      <p:ext uri="{BB962C8B-B14F-4D97-AF65-F5344CB8AC3E}">
        <p14:creationId xmlns:p14="http://schemas.microsoft.com/office/powerpoint/2010/main" val="29914675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p:nvPr/>
        </p:nvSpPr>
        <p:spPr>
          <a:xfrm>
            <a:off x="2123286" y="186725"/>
            <a:ext cx="4901571" cy="4901571"/>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2707213" y="770268"/>
            <a:ext cx="3733717" cy="3734101"/>
          </a:xfrm>
          <a:custGeom>
            <a:avLst/>
            <a:gdLst/>
            <a:ahLst/>
            <a:cxnLst/>
            <a:rect l="l" t="t" r="r" b="b"/>
            <a:pathLst>
              <a:path w="116706" h="116718" extrusionOk="0">
                <a:moveTo>
                  <a:pt x="58353" y="1"/>
                </a:moveTo>
                <a:cubicBezTo>
                  <a:pt x="26123" y="1"/>
                  <a:pt x="0" y="26135"/>
                  <a:pt x="0" y="58365"/>
                </a:cubicBezTo>
                <a:cubicBezTo>
                  <a:pt x="0" y="73843"/>
                  <a:pt x="6144" y="88690"/>
                  <a:pt x="17086" y="99632"/>
                </a:cubicBezTo>
                <a:cubicBezTo>
                  <a:pt x="28028" y="110574"/>
                  <a:pt x="42875" y="116717"/>
                  <a:pt x="58353" y="116717"/>
                </a:cubicBezTo>
                <a:cubicBezTo>
                  <a:pt x="73831" y="116717"/>
                  <a:pt x="88678" y="110574"/>
                  <a:pt x="99620" y="99632"/>
                </a:cubicBezTo>
                <a:cubicBezTo>
                  <a:pt x="110562" y="88690"/>
                  <a:pt x="116706" y="73843"/>
                  <a:pt x="116706" y="58365"/>
                </a:cubicBezTo>
                <a:cubicBezTo>
                  <a:pt x="116706" y="42887"/>
                  <a:pt x="110562" y="28040"/>
                  <a:pt x="99620" y="17098"/>
                </a:cubicBezTo>
                <a:cubicBezTo>
                  <a:pt x="88678" y="6156"/>
                  <a:pt x="73831" y="1"/>
                  <a:pt x="58353" y="1"/>
                </a:cubicBezTo>
                <a:close/>
              </a:path>
            </a:pathLst>
          </a:custGeom>
          <a:gradFill>
            <a:gsLst>
              <a:gs pos="0">
                <a:srgbClr val="252C3A">
                  <a:alpha val="71764"/>
                </a:srgbClr>
              </a:gs>
              <a:gs pos="100000">
                <a:srgbClr val="252C3A">
                  <a:alpha val="1568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roup 81">
            <a:extLst>
              <a:ext uri="{FF2B5EF4-FFF2-40B4-BE49-F238E27FC236}">
                <a16:creationId xmlns:a16="http://schemas.microsoft.com/office/drawing/2014/main" id="{35230ABD-681E-B64D-B0D1-AEC726681C3D}"/>
              </a:ext>
            </a:extLst>
          </p:cNvPr>
          <p:cNvGrpSpPr/>
          <p:nvPr/>
        </p:nvGrpSpPr>
        <p:grpSpPr>
          <a:xfrm>
            <a:off x="2972831" y="614418"/>
            <a:ext cx="3260125" cy="3914665"/>
            <a:chOff x="2972831" y="614418"/>
            <a:chExt cx="3260125" cy="3914665"/>
          </a:xfrm>
        </p:grpSpPr>
        <p:pic>
          <p:nvPicPr>
            <p:cNvPr id="7" name="Picture 6" descr="Icon&#10;&#10;Description automatically generated with medium confidence">
              <a:extLst>
                <a:ext uri="{FF2B5EF4-FFF2-40B4-BE49-F238E27FC236}">
                  <a16:creationId xmlns:a16="http://schemas.microsoft.com/office/drawing/2014/main" id="{87E6CAA6-4906-D64F-987B-70C7DBF38F6F}"/>
                </a:ext>
              </a:extLst>
            </p:cNvPr>
            <p:cNvPicPr>
              <a:picLocks noChangeAspect="1"/>
            </p:cNvPicPr>
            <p:nvPr/>
          </p:nvPicPr>
          <p:blipFill rotWithShape="1">
            <a:blip r:embed="rId3"/>
            <a:srcRect l="-4351" t="9278" r="4351" b="21230"/>
            <a:stretch/>
          </p:blipFill>
          <p:spPr>
            <a:xfrm>
              <a:off x="2972831" y="1404883"/>
              <a:ext cx="3124200" cy="3124200"/>
            </a:xfrm>
            <a:prstGeom prst="ellipse">
              <a:avLst/>
            </a:prstGeom>
          </p:spPr>
        </p:pic>
        <p:pic>
          <p:nvPicPr>
            <p:cNvPr id="9" name="Picture 8" descr="Icon&#10;&#10;Description automatically generated with medium confidence">
              <a:extLst>
                <a:ext uri="{FF2B5EF4-FFF2-40B4-BE49-F238E27FC236}">
                  <a16:creationId xmlns:a16="http://schemas.microsoft.com/office/drawing/2014/main" id="{38FAB513-960C-AE44-AC34-2D37448D4BC4}"/>
                </a:ext>
              </a:extLst>
            </p:cNvPr>
            <p:cNvPicPr>
              <a:picLocks noChangeAspect="1"/>
            </p:cNvPicPr>
            <p:nvPr/>
          </p:nvPicPr>
          <p:blipFill rotWithShape="1">
            <a:blip r:embed="rId3"/>
            <a:srcRect t="-8379" b="31619"/>
            <a:stretch/>
          </p:blipFill>
          <p:spPr>
            <a:xfrm>
              <a:off x="3108756" y="614418"/>
              <a:ext cx="3124200" cy="3450956"/>
            </a:xfrm>
            <a:prstGeom prst="rect">
              <a:avLst/>
            </a:prstGeom>
          </p:spPr>
        </p:pic>
      </p:grpSp>
      <p:sp>
        <p:nvSpPr>
          <p:cNvPr id="95" name="Google Shape;1916;p67">
            <a:extLst>
              <a:ext uri="{FF2B5EF4-FFF2-40B4-BE49-F238E27FC236}">
                <a16:creationId xmlns:a16="http://schemas.microsoft.com/office/drawing/2014/main" id="{084E3D4D-3B23-D749-BDD6-3DA0CDB62CDA}"/>
              </a:ext>
            </a:extLst>
          </p:cNvPr>
          <p:cNvSpPr/>
          <p:nvPr/>
        </p:nvSpPr>
        <p:spPr>
          <a:xfrm>
            <a:off x="3622294" y="1462461"/>
            <a:ext cx="1103136" cy="1270322"/>
          </a:xfrm>
          <a:custGeom>
            <a:avLst/>
            <a:gdLst/>
            <a:ahLst/>
            <a:cxnLst/>
            <a:rect l="l" t="t" r="r" b="b"/>
            <a:pathLst>
              <a:path w="17360" h="19991" extrusionOk="0">
                <a:moveTo>
                  <a:pt x="15705" y="0"/>
                </a:moveTo>
                <a:lnTo>
                  <a:pt x="0" y="15705"/>
                </a:lnTo>
                <a:lnTo>
                  <a:pt x="1330" y="16980"/>
                </a:lnTo>
                <a:lnTo>
                  <a:pt x="814" y="19990"/>
                </a:lnTo>
                <a:lnTo>
                  <a:pt x="17360" y="3418"/>
                </a:lnTo>
                <a:lnTo>
                  <a:pt x="15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1917;p67">
            <a:extLst>
              <a:ext uri="{FF2B5EF4-FFF2-40B4-BE49-F238E27FC236}">
                <a16:creationId xmlns:a16="http://schemas.microsoft.com/office/drawing/2014/main" id="{822A46F3-D969-D141-8E41-24A0CAD0F754}"/>
              </a:ext>
            </a:extLst>
          </p:cNvPr>
          <p:cNvSpPr/>
          <p:nvPr/>
        </p:nvSpPr>
        <p:spPr>
          <a:xfrm>
            <a:off x="4572003" y="2810708"/>
            <a:ext cx="370700" cy="433154"/>
          </a:xfrm>
          <a:custGeom>
            <a:avLst/>
            <a:gdLst/>
            <a:ahLst/>
            <a:cxnLst/>
            <a:rect l="l" t="t" r="r" b="b"/>
            <a:pathLst>
              <a:path w="9657" h="11284" extrusionOk="0">
                <a:moveTo>
                  <a:pt x="8436" y="0"/>
                </a:moveTo>
                <a:lnTo>
                  <a:pt x="1" y="8436"/>
                </a:lnTo>
                <a:lnTo>
                  <a:pt x="5425" y="11284"/>
                </a:lnTo>
                <a:lnTo>
                  <a:pt x="9657" y="7079"/>
                </a:lnTo>
                <a:lnTo>
                  <a:pt x="8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779;p66">
            <a:extLst>
              <a:ext uri="{FF2B5EF4-FFF2-40B4-BE49-F238E27FC236}">
                <a16:creationId xmlns:a16="http://schemas.microsoft.com/office/drawing/2014/main" id="{6980EDB2-724A-5047-862A-14E16EF36EAD}"/>
              </a:ext>
            </a:extLst>
          </p:cNvPr>
          <p:cNvSpPr/>
          <p:nvPr/>
        </p:nvSpPr>
        <p:spPr>
          <a:xfrm>
            <a:off x="3323968" y="1260388"/>
            <a:ext cx="1915301" cy="1900765"/>
          </a:xfrm>
          <a:custGeom>
            <a:avLst/>
            <a:gdLst/>
            <a:ahLst/>
            <a:cxnLst/>
            <a:rect l="l" t="t" r="r" b="b"/>
            <a:pathLst>
              <a:path w="14187" h="13388" extrusionOk="0">
                <a:moveTo>
                  <a:pt x="7104" y="1"/>
                </a:moveTo>
                <a:cubicBezTo>
                  <a:pt x="7012" y="1"/>
                  <a:pt x="6917" y="48"/>
                  <a:pt x="6863" y="143"/>
                </a:cubicBezTo>
                <a:lnTo>
                  <a:pt x="4883" y="4158"/>
                </a:lnTo>
                <a:cubicBezTo>
                  <a:pt x="4856" y="4212"/>
                  <a:pt x="4775" y="4266"/>
                  <a:pt x="4693" y="4293"/>
                </a:cubicBezTo>
                <a:lnTo>
                  <a:pt x="299" y="4917"/>
                </a:lnTo>
                <a:cubicBezTo>
                  <a:pt x="82" y="4944"/>
                  <a:pt x="1" y="5216"/>
                  <a:pt x="136" y="5351"/>
                </a:cubicBezTo>
                <a:lnTo>
                  <a:pt x="3337" y="8470"/>
                </a:lnTo>
                <a:cubicBezTo>
                  <a:pt x="3391" y="8525"/>
                  <a:pt x="3418" y="8606"/>
                  <a:pt x="3418" y="8687"/>
                </a:cubicBezTo>
                <a:lnTo>
                  <a:pt x="2659" y="13081"/>
                </a:lnTo>
                <a:cubicBezTo>
                  <a:pt x="2638" y="13251"/>
                  <a:pt x="2765" y="13387"/>
                  <a:pt x="2913" y="13387"/>
                </a:cubicBezTo>
                <a:cubicBezTo>
                  <a:pt x="2954" y="13387"/>
                  <a:pt x="2997" y="13376"/>
                  <a:pt x="3039" y="13353"/>
                </a:cubicBezTo>
                <a:lnTo>
                  <a:pt x="6972" y="11291"/>
                </a:lnTo>
                <a:cubicBezTo>
                  <a:pt x="7012" y="11264"/>
                  <a:pt x="7053" y="11251"/>
                  <a:pt x="7094" y="11251"/>
                </a:cubicBezTo>
                <a:cubicBezTo>
                  <a:pt x="7134" y="11251"/>
                  <a:pt x="7175" y="11264"/>
                  <a:pt x="7216" y="11291"/>
                </a:cubicBezTo>
                <a:lnTo>
                  <a:pt x="11149" y="13353"/>
                </a:lnTo>
                <a:cubicBezTo>
                  <a:pt x="11190" y="13376"/>
                  <a:pt x="11233" y="13387"/>
                  <a:pt x="11275" y="13387"/>
                </a:cubicBezTo>
                <a:cubicBezTo>
                  <a:pt x="11422" y="13387"/>
                  <a:pt x="11550" y="13251"/>
                  <a:pt x="11528" y="13081"/>
                </a:cubicBezTo>
                <a:lnTo>
                  <a:pt x="10769" y="8687"/>
                </a:lnTo>
                <a:cubicBezTo>
                  <a:pt x="10769" y="8606"/>
                  <a:pt x="10796" y="8525"/>
                  <a:pt x="10850" y="8470"/>
                </a:cubicBezTo>
                <a:lnTo>
                  <a:pt x="14051" y="5351"/>
                </a:lnTo>
                <a:cubicBezTo>
                  <a:pt x="14187" y="5216"/>
                  <a:pt x="14105" y="4944"/>
                  <a:pt x="13888" y="4917"/>
                </a:cubicBezTo>
                <a:lnTo>
                  <a:pt x="9494" y="4293"/>
                </a:lnTo>
                <a:cubicBezTo>
                  <a:pt x="9413" y="4266"/>
                  <a:pt x="9331" y="4212"/>
                  <a:pt x="9304" y="4158"/>
                </a:cubicBezTo>
                <a:lnTo>
                  <a:pt x="7324" y="143"/>
                </a:lnTo>
                <a:cubicBezTo>
                  <a:pt x="7284" y="48"/>
                  <a:pt x="7195" y="1"/>
                  <a:pt x="7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21;p67">
            <a:extLst>
              <a:ext uri="{FF2B5EF4-FFF2-40B4-BE49-F238E27FC236}">
                <a16:creationId xmlns:a16="http://schemas.microsoft.com/office/drawing/2014/main" id="{8147BD23-72E5-6243-B032-6759D0974DB0}"/>
              </a:ext>
            </a:extLst>
          </p:cNvPr>
          <p:cNvSpPr/>
          <p:nvPr/>
        </p:nvSpPr>
        <p:spPr>
          <a:xfrm>
            <a:off x="3669957" y="1873332"/>
            <a:ext cx="1556955" cy="1337528"/>
          </a:xfrm>
          <a:custGeom>
            <a:avLst/>
            <a:gdLst/>
            <a:ahLst/>
            <a:cxnLst/>
            <a:rect l="l" t="t" r="r" b="b"/>
            <a:pathLst>
              <a:path w="20208" h="17360" extrusionOk="0">
                <a:moveTo>
                  <a:pt x="12938" y="0"/>
                </a:moveTo>
                <a:lnTo>
                  <a:pt x="868" y="12070"/>
                </a:lnTo>
                <a:lnTo>
                  <a:pt x="0" y="17359"/>
                </a:lnTo>
                <a:lnTo>
                  <a:pt x="8273" y="13019"/>
                </a:lnTo>
                <a:lnTo>
                  <a:pt x="20208" y="1085"/>
                </a:lnTo>
                <a:lnTo>
                  <a:pt x="12938"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20;p67">
            <a:extLst>
              <a:ext uri="{FF2B5EF4-FFF2-40B4-BE49-F238E27FC236}">
                <a16:creationId xmlns:a16="http://schemas.microsoft.com/office/drawing/2014/main" id="{DE14B129-14EC-C941-ACB7-51D946246A41}"/>
              </a:ext>
            </a:extLst>
          </p:cNvPr>
          <p:cNvSpPr/>
          <p:nvPr/>
        </p:nvSpPr>
        <p:spPr>
          <a:xfrm>
            <a:off x="3645244" y="1530020"/>
            <a:ext cx="902041" cy="966045"/>
          </a:xfrm>
          <a:custGeom>
            <a:avLst/>
            <a:gdLst/>
            <a:ahLst/>
            <a:cxnLst/>
            <a:rect l="l" t="t" r="r" b="b"/>
            <a:pathLst>
              <a:path w="12614" h="13509" extrusionOk="0">
                <a:moveTo>
                  <a:pt x="10905" y="0"/>
                </a:moveTo>
                <a:lnTo>
                  <a:pt x="1" y="10931"/>
                </a:lnTo>
                <a:lnTo>
                  <a:pt x="2551" y="13372"/>
                </a:lnTo>
                <a:lnTo>
                  <a:pt x="2496" y="13508"/>
                </a:lnTo>
                <a:lnTo>
                  <a:pt x="12614" y="3391"/>
                </a:lnTo>
                <a:lnTo>
                  <a:pt x="10905"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17;p67">
            <a:extLst>
              <a:ext uri="{FF2B5EF4-FFF2-40B4-BE49-F238E27FC236}">
                <a16:creationId xmlns:a16="http://schemas.microsoft.com/office/drawing/2014/main" id="{534B28F0-43EF-9A4B-999D-FC9C52A064CB}"/>
              </a:ext>
            </a:extLst>
          </p:cNvPr>
          <p:cNvSpPr/>
          <p:nvPr/>
        </p:nvSpPr>
        <p:spPr>
          <a:xfrm>
            <a:off x="4667086" y="2894044"/>
            <a:ext cx="202580" cy="236710"/>
          </a:xfrm>
          <a:custGeom>
            <a:avLst/>
            <a:gdLst/>
            <a:ahLst/>
            <a:cxnLst/>
            <a:rect l="l" t="t" r="r" b="b"/>
            <a:pathLst>
              <a:path w="9657" h="11284" extrusionOk="0">
                <a:moveTo>
                  <a:pt x="8436" y="0"/>
                </a:moveTo>
                <a:lnTo>
                  <a:pt x="1" y="8436"/>
                </a:lnTo>
                <a:lnTo>
                  <a:pt x="5425" y="11284"/>
                </a:lnTo>
                <a:lnTo>
                  <a:pt x="9657" y="7079"/>
                </a:lnTo>
                <a:lnTo>
                  <a:pt x="8436" y="0"/>
                </a:lnTo>
                <a:close/>
              </a:path>
            </a:pathLst>
          </a:custGeom>
          <a:solidFill>
            <a:srgbClr val="C73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403;p38">
            <a:extLst>
              <a:ext uri="{FF2B5EF4-FFF2-40B4-BE49-F238E27FC236}">
                <a16:creationId xmlns:a16="http://schemas.microsoft.com/office/drawing/2014/main" id="{C4FE468C-B475-064F-BF60-9787B9DDC547}"/>
              </a:ext>
            </a:extLst>
          </p:cNvPr>
          <p:cNvSpPr/>
          <p:nvPr/>
        </p:nvSpPr>
        <p:spPr>
          <a:xfrm>
            <a:off x="2134781" y="203881"/>
            <a:ext cx="4901571" cy="4902075"/>
          </a:xfrm>
          <a:custGeom>
            <a:avLst/>
            <a:gdLst/>
            <a:ahLst/>
            <a:cxnLst/>
            <a:rect l="l" t="t" r="r" b="b"/>
            <a:pathLst>
              <a:path w="116706" h="116718" extrusionOk="0">
                <a:moveTo>
                  <a:pt x="58353" y="1"/>
                </a:moveTo>
                <a:cubicBezTo>
                  <a:pt x="26123" y="1"/>
                  <a:pt x="0" y="26135"/>
                  <a:pt x="0" y="58365"/>
                </a:cubicBezTo>
                <a:cubicBezTo>
                  <a:pt x="0" y="73843"/>
                  <a:pt x="6144" y="88690"/>
                  <a:pt x="17086" y="99632"/>
                </a:cubicBezTo>
                <a:cubicBezTo>
                  <a:pt x="28028" y="110574"/>
                  <a:pt x="42875" y="116717"/>
                  <a:pt x="58353" y="116717"/>
                </a:cubicBezTo>
                <a:cubicBezTo>
                  <a:pt x="73831" y="116717"/>
                  <a:pt x="88678" y="110574"/>
                  <a:pt x="99620" y="99632"/>
                </a:cubicBezTo>
                <a:cubicBezTo>
                  <a:pt x="110562" y="88690"/>
                  <a:pt x="116706" y="73843"/>
                  <a:pt x="116706" y="58365"/>
                </a:cubicBezTo>
                <a:cubicBezTo>
                  <a:pt x="116706" y="42887"/>
                  <a:pt x="110562" y="28040"/>
                  <a:pt x="99620" y="17098"/>
                </a:cubicBezTo>
                <a:cubicBezTo>
                  <a:pt x="88678" y="6156"/>
                  <a:pt x="73831" y="1"/>
                  <a:pt x="58353" y="1"/>
                </a:cubicBezTo>
                <a:close/>
              </a:path>
            </a:pathLst>
          </a:custGeom>
          <a:gradFill>
            <a:gsLst>
              <a:gs pos="84000">
                <a:srgbClr val="23434C">
                  <a:alpha val="19910"/>
                  <a:lumMod val="87633"/>
                  <a:lumOff val="12367"/>
                </a:srgbClr>
              </a:gs>
              <a:gs pos="0">
                <a:schemeClr val="accent5">
                  <a:lumMod val="60000"/>
                  <a:lumOff val="40000"/>
                  <a:alpha val="5900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4;p38">
            <a:extLst>
              <a:ext uri="{FF2B5EF4-FFF2-40B4-BE49-F238E27FC236}">
                <a16:creationId xmlns:a16="http://schemas.microsoft.com/office/drawing/2014/main" id="{7CB254C8-FDA0-E848-8205-8E8290E54DDF}"/>
              </a:ext>
            </a:extLst>
          </p:cNvPr>
          <p:cNvSpPr txBox="1">
            <a:spLocks noGrp="1"/>
          </p:cNvSpPr>
          <p:nvPr>
            <p:ph type="ctrTitle"/>
          </p:nvPr>
        </p:nvSpPr>
        <p:spPr>
          <a:xfrm>
            <a:off x="2895900" y="1130284"/>
            <a:ext cx="3352200" cy="21513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br>
              <a:rPr lang="en" dirty="0"/>
            </a:br>
            <a:r>
              <a:rPr lang="en" sz="3600" dirty="0"/>
              <a:t>Improvement</a:t>
            </a:r>
            <a:endParaRPr dirty="0"/>
          </a:p>
        </p:txBody>
      </p:sp>
      <p:grpSp>
        <p:nvGrpSpPr>
          <p:cNvPr id="103" name="Google Shape;314;p35">
            <a:extLst>
              <a:ext uri="{FF2B5EF4-FFF2-40B4-BE49-F238E27FC236}">
                <a16:creationId xmlns:a16="http://schemas.microsoft.com/office/drawing/2014/main" id="{AED89D3D-4E0A-D14C-B171-8ADB4913EAA3}"/>
              </a:ext>
            </a:extLst>
          </p:cNvPr>
          <p:cNvGrpSpPr/>
          <p:nvPr/>
        </p:nvGrpSpPr>
        <p:grpSpPr>
          <a:xfrm rot="10958556">
            <a:off x="1255768" y="-1067762"/>
            <a:ext cx="6558325" cy="5882187"/>
            <a:chOff x="739244" y="740871"/>
            <a:chExt cx="4163493" cy="3734253"/>
          </a:xfrm>
        </p:grpSpPr>
        <p:sp>
          <p:nvSpPr>
            <p:cNvPr id="104" name="Google Shape;315;p35">
              <a:extLst>
                <a:ext uri="{FF2B5EF4-FFF2-40B4-BE49-F238E27FC236}">
                  <a16:creationId xmlns:a16="http://schemas.microsoft.com/office/drawing/2014/main" id="{619500AD-59A0-F644-A794-E22385B94AFA}"/>
                </a:ext>
              </a:extLst>
            </p:cNvPr>
            <p:cNvSpPr/>
            <p:nvPr/>
          </p:nvSpPr>
          <p:spPr>
            <a:xfrm>
              <a:off x="2939824" y="2225410"/>
              <a:ext cx="1962913" cy="2249713"/>
            </a:xfrm>
            <a:custGeom>
              <a:avLst/>
              <a:gdLst/>
              <a:ahLst/>
              <a:cxnLst/>
              <a:rect l="l" t="t" r="r" b="b"/>
              <a:pathLst>
                <a:path w="61365" h="70331" extrusionOk="0">
                  <a:moveTo>
                    <a:pt x="14133" y="1"/>
                  </a:moveTo>
                  <a:lnTo>
                    <a:pt x="0" y="70331"/>
                  </a:lnTo>
                  <a:lnTo>
                    <a:pt x="18276" y="70331"/>
                  </a:lnTo>
                  <a:lnTo>
                    <a:pt x="61365"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6;p35">
              <a:extLst>
                <a:ext uri="{FF2B5EF4-FFF2-40B4-BE49-F238E27FC236}">
                  <a16:creationId xmlns:a16="http://schemas.microsoft.com/office/drawing/2014/main" id="{D0A1A334-4387-D24F-B9C5-1D4C1A2CE150}"/>
                </a:ext>
              </a:extLst>
            </p:cNvPr>
            <p:cNvSpPr/>
            <p:nvPr/>
          </p:nvSpPr>
          <p:spPr>
            <a:xfrm>
              <a:off x="739244" y="2225410"/>
              <a:ext cx="1962561" cy="2249713"/>
            </a:xfrm>
            <a:custGeom>
              <a:avLst/>
              <a:gdLst/>
              <a:ahLst/>
              <a:cxnLst/>
              <a:rect l="l" t="t" r="r" b="b"/>
              <a:pathLst>
                <a:path w="61354" h="70331" extrusionOk="0">
                  <a:moveTo>
                    <a:pt x="1" y="1"/>
                  </a:moveTo>
                  <a:lnTo>
                    <a:pt x="43078" y="70331"/>
                  </a:lnTo>
                  <a:lnTo>
                    <a:pt x="61354" y="70331"/>
                  </a:lnTo>
                  <a:lnTo>
                    <a:pt x="47233"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7;p35">
              <a:extLst>
                <a:ext uri="{FF2B5EF4-FFF2-40B4-BE49-F238E27FC236}">
                  <a16:creationId xmlns:a16="http://schemas.microsoft.com/office/drawing/2014/main" id="{CC75334C-6742-164C-A4B5-6A3BBF47FFF3}"/>
                </a:ext>
              </a:extLst>
            </p:cNvPr>
            <p:cNvSpPr/>
            <p:nvPr/>
          </p:nvSpPr>
          <p:spPr>
            <a:xfrm>
              <a:off x="1237801" y="740871"/>
              <a:ext cx="3166411" cy="3734253"/>
            </a:xfrm>
            <a:custGeom>
              <a:avLst/>
              <a:gdLst/>
              <a:ahLst/>
              <a:cxnLst/>
              <a:rect l="l" t="t" r="r" b="b"/>
              <a:pathLst>
                <a:path w="98989" h="116741" extrusionOk="0">
                  <a:moveTo>
                    <a:pt x="0" y="1"/>
                  </a:moveTo>
                  <a:lnTo>
                    <a:pt x="33159" y="116741"/>
                  </a:lnTo>
                  <a:lnTo>
                    <a:pt x="65818" y="116741"/>
                  </a:lnTo>
                  <a:lnTo>
                    <a:pt x="98989"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03"/>
                                        </p:tgtEl>
                                        <p:attrNameLst>
                                          <p:attrName>style.opacity</p:attrName>
                                        </p:attrNameLst>
                                      </p:cBhvr>
                                      <p:to>
                                        <p:strVal val="0.5"/>
                                      </p:to>
                                    </p:set>
                                    <p:animEffect filter="image" prLst="opacity: 0.5">
                                      <p:cBhvr rctx="IE">
                                        <p:cTn id="7" dur="indefinite"/>
                                        <p:tgtEl>
                                          <p:spTgt spid="103"/>
                                        </p:tgtEl>
                                      </p:cBhvr>
                                    </p:animEffect>
                                  </p:childTnLst>
                                </p:cTn>
                              </p:par>
                              <p:par>
                                <p:cTn id="8" presetID="26" presetClass="emph" presetSubtype="0" fill="hold" nodeType="withEffect">
                                  <p:stCondLst>
                                    <p:cond delay="3000"/>
                                  </p:stCondLst>
                                  <p:childTnLst>
                                    <p:animEffect transition="out" filter="fade">
                                      <p:cBhvr>
                                        <p:cTn id="9" dur="5000" tmFilter="0, 0; .2, .5; .8, .5; 1, 0"/>
                                        <p:tgtEl>
                                          <p:spTgt spid="103"/>
                                        </p:tgtEl>
                                      </p:cBhvr>
                                    </p:animEffect>
                                    <p:animScale>
                                      <p:cBhvr>
                                        <p:cTn id="10" dur="2500" autoRev="1" fill="hold"/>
                                        <p:tgtEl>
                                          <p:spTgt spid="10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2" name="Google Shape;482;p42"/>
          <p:cNvSpPr txBox="1">
            <a:spLocks noGrp="1"/>
          </p:cNvSpPr>
          <p:nvPr>
            <p:ph type="title" idx="3"/>
          </p:nvPr>
        </p:nvSpPr>
        <p:spPr>
          <a:xfrm>
            <a:off x="726725" y="594300"/>
            <a:ext cx="4332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Room for improvement</a:t>
            </a:r>
            <a:endParaRPr dirty="0"/>
          </a:p>
        </p:txBody>
      </p:sp>
      <p:sp>
        <p:nvSpPr>
          <p:cNvPr id="483" name="Google Shape;483;p42"/>
          <p:cNvSpPr txBox="1">
            <a:spLocks noGrp="1"/>
          </p:cNvSpPr>
          <p:nvPr>
            <p:ph type="title"/>
          </p:nvPr>
        </p:nvSpPr>
        <p:spPr>
          <a:xfrm>
            <a:off x="1231692" y="1402208"/>
            <a:ext cx="3072600" cy="1429169"/>
          </a:xfrm>
          <a:prstGeom prst="rect">
            <a:avLst/>
          </a:prstGeom>
        </p:spPr>
        <p:txBody>
          <a:bodyPr spcFirstLastPara="1" wrap="square" lIns="91425" tIns="91425" rIns="91425" bIns="91425" anchor="t" anchorCtr="0">
            <a:noAutofit/>
          </a:bodyPr>
          <a:lstStyle/>
          <a:p>
            <a:pPr lvl="0"/>
            <a:r>
              <a:rPr lang="en-US" altLang="zh-CN" sz="1400" dirty="0"/>
              <a:t>Include all data on </a:t>
            </a:r>
            <a:r>
              <a:rPr lang="en-US" altLang="zh-CN" sz="1400" dirty="0">
                <a:solidFill>
                  <a:srgbClr val="FFCA4A"/>
                </a:solidFill>
              </a:rPr>
              <a:t>actors, companies, directors, keywords and so on</a:t>
            </a:r>
            <a:r>
              <a:rPr lang="en-US" altLang="zh-CN" sz="1400" dirty="0"/>
              <a:t>. This would require higher ability in processing the data but can give us better outcome.</a:t>
            </a:r>
          </a:p>
        </p:txBody>
      </p:sp>
      <p:sp>
        <p:nvSpPr>
          <p:cNvPr id="484" name="Google Shape;484;p42"/>
          <p:cNvSpPr txBox="1">
            <a:spLocks noGrp="1"/>
          </p:cNvSpPr>
          <p:nvPr>
            <p:ph type="title" idx="2"/>
          </p:nvPr>
        </p:nvSpPr>
        <p:spPr>
          <a:xfrm>
            <a:off x="5059625" y="1452142"/>
            <a:ext cx="3072600" cy="1329300"/>
          </a:xfrm>
          <a:prstGeom prst="rect">
            <a:avLst/>
          </a:prstGeom>
        </p:spPr>
        <p:txBody>
          <a:bodyPr spcFirstLastPara="1" wrap="square" lIns="91425" tIns="91425" rIns="91425" bIns="91425" anchor="t" anchorCtr="0">
            <a:noAutofit/>
          </a:bodyPr>
          <a:lstStyle/>
          <a:p>
            <a:r>
              <a:rPr lang="en-US" altLang="zh-CN" sz="1400" dirty="0"/>
              <a:t>Learn to use dimensionality reduction (</a:t>
            </a:r>
            <a:r>
              <a:rPr lang="en-US" altLang="zh-CN" sz="1400" dirty="0">
                <a:solidFill>
                  <a:srgbClr val="FFCA4A"/>
                </a:solidFill>
              </a:rPr>
              <a:t>PCA and LDA</a:t>
            </a:r>
            <a:r>
              <a:rPr lang="en-US" altLang="zh-CN" sz="1400" dirty="0"/>
              <a:t>) method to eliminate the uncorrelated variables.</a:t>
            </a:r>
          </a:p>
        </p:txBody>
      </p:sp>
      <p:sp>
        <p:nvSpPr>
          <p:cNvPr id="31" name="Google Shape;483;p42">
            <a:extLst>
              <a:ext uri="{FF2B5EF4-FFF2-40B4-BE49-F238E27FC236}">
                <a16:creationId xmlns:a16="http://schemas.microsoft.com/office/drawing/2014/main" id="{C25E2A33-C928-6045-85DF-8496DEA3E7A5}"/>
              </a:ext>
            </a:extLst>
          </p:cNvPr>
          <p:cNvSpPr txBox="1">
            <a:spLocks/>
          </p:cNvSpPr>
          <p:nvPr/>
        </p:nvSpPr>
        <p:spPr>
          <a:xfrm>
            <a:off x="1215541" y="3066585"/>
            <a:ext cx="3072600" cy="1429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9pPr>
          </a:lstStyle>
          <a:p>
            <a:r>
              <a:rPr lang="en-US" altLang="zh-CN" sz="1400" dirty="0"/>
              <a:t>Search for the </a:t>
            </a:r>
            <a:r>
              <a:rPr lang="en-US" altLang="zh-CN" sz="1400" dirty="0">
                <a:solidFill>
                  <a:srgbClr val="FFCA4A"/>
                </a:solidFill>
              </a:rPr>
              <a:t>lost information</a:t>
            </a:r>
            <a:r>
              <a:rPr lang="en-US" altLang="zh-CN" sz="1400" dirty="0"/>
              <a:t> of some selected movies though other sources and complete the information in the data frame instead of just discarding those movies.</a:t>
            </a:r>
          </a:p>
        </p:txBody>
      </p:sp>
      <p:sp>
        <p:nvSpPr>
          <p:cNvPr id="32" name="Google Shape;484;p42">
            <a:extLst>
              <a:ext uri="{FF2B5EF4-FFF2-40B4-BE49-F238E27FC236}">
                <a16:creationId xmlns:a16="http://schemas.microsoft.com/office/drawing/2014/main" id="{408F4165-6D8E-8440-8264-F451B26E6357}"/>
              </a:ext>
            </a:extLst>
          </p:cNvPr>
          <p:cNvSpPr txBox="1">
            <a:spLocks/>
          </p:cNvSpPr>
          <p:nvPr/>
        </p:nvSpPr>
        <p:spPr>
          <a:xfrm>
            <a:off x="5059625" y="3066584"/>
            <a:ext cx="3072600" cy="132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000"/>
              <a:buFont typeface="Karla"/>
              <a:buNone/>
              <a:defRPr sz="1000" b="0" i="0" u="none" strike="noStrike" cap="none">
                <a:solidFill>
                  <a:schemeClr val="lt1"/>
                </a:solidFill>
                <a:latin typeface="Karla"/>
                <a:ea typeface="Karla"/>
                <a:cs typeface="Karla"/>
                <a:sym typeface="Karla"/>
              </a:defRPr>
            </a:lvl9pPr>
          </a:lstStyle>
          <a:p>
            <a:r>
              <a:rPr lang="en-US" altLang="zh-CN" sz="1400" dirty="0"/>
              <a:t>Learn how to tune the hyperparameters of this used algorithm and </a:t>
            </a:r>
            <a:r>
              <a:rPr lang="en-US" altLang="zh-CN" sz="1400" dirty="0">
                <a:solidFill>
                  <a:srgbClr val="FFCA4A"/>
                </a:solidFill>
              </a:rPr>
              <a:t>try more different regression</a:t>
            </a:r>
            <a:r>
              <a:rPr lang="en-US" altLang="zh-CN" sz="1400" dirty="0"/>
              <a:t> algorithms to compare which one gives the best result.</a:t>
            </a:r>
          </a:p>
        </p:txBody>
      </p:sp>
      <p:sp>
        <p:nvSpPr>
          <p:cNvPr id="54" name="Google Shape;724;p51">
            <a:extLst>
              <a:ext uri="{FF2B5EF4-FFF2-40B4-BE49-F238E27FC236}">
                <a16:creationId xmlns:a16="http://schemas.microsoft.com/office/drawing/2014/main" id="{FBAE5F35-D8E2-FE4F-860B-1FF7CAFC75CA}"/>
              </a:ext>
            </a:extLst>
          </p:cNvPr>
          <p:cNvSpPr/>
          <p:nvPr/>
        </p:nvSpPr>
        <p:spPr>
          <a:xfrm>
            <a:off x="620126" y="3068524"/>
            <a:ext cx="419346" cy="419368"/>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25;p51">
            <a:extLst>
              <a:ext uri="{FF2B5EF4-FFF2-40B4-BE49-F238E27FC236}">
                <a16:creationId xmlns:a16="http://schemas.microsoft.com/office/drawing/2014/main" id="{C340CD07-F128-4A41-BAB6-BE210BFF9ADC}"/>
              </a:ext>
            </a:extLst>
          </p:cNvPr>
          <p:cNvSpPr/>
          <p:nvPr/>
        </p:nvSpPr>
        <p:spPr>
          <a:xfrm>
            <a:off x="608797" y="1452142"/>
            <a:ext cx="419346" cy="419368"/>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25;p51">
            <a:extLst>
              <a:ext uri="{FF2B5EF4-FFF2-40B4-BE49-F238E27FC236}">
                <a16:creationId xmlns:a16="http://schemas.microsoft.com/office/drawing/2014/main" id="{6697F98F-C03D-5840-B1EF-F4DC14B92D58}"/>
              </a:ext>
            </a:extLst>
          </p:cNvPr>
          <p:cNvSpPr/>
          <p:nvPr/>
        </p:nvSpPr>
        <p:spPr>
          <a:xfrm>
            <a:off x="4471297" y="1452142"/>
            <a:ext cx="419346" cy="419368"/>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25;p51">
            <a:extLst>
              <a:ext uri="{FF2B5EF4-FFF2-40B4-BE49-F238E27FC236}">
                <a16:creationId xmlns:a16="http://schemas.microsoft.com/office/drawing/2014/main" id="{481E6387-DB1C-2747-8A58-42A245294221}"/>
              </a:ext>
            </a:extLst>
          </p:cNvPr>
          <p:cNvSpPr/>
          <p:nvPr/>
        </p:nvSpPr>
        <p:spPr>
          <a:xfrm>
            <a:off x="4467481" y="3090224"/>
            <a:ext cx="419346" cy="419368"/>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1641;p66">
            <a:extLst>
              <a:ext uri="{FF2B5EF4-FFF2-40B4-BE49-F238E27FC236}">
                <a16:creationId xmlns:a16="http://schemas.microsoft.com/office/drawing/2014/main" id="{D400D80A-057C-154A-9903-15065EC04EF0}"/>
              </a:ext>
            </a:extLst>
          </p:cNvPr>
          <p:cNvGrpSpPr/>
          <p:nvPr/>
        </p:nvGrpSpPr>
        <p:grpSpPr>
          <a:xfrm>
            <a:off x="667978" y="3114701"/>
            <a:ext cx="397682" cy="327013"/>
            <a:chOff x="4236175" y="2012575"/>
            <a:chExt cx="621825" cy="511325"/>
          </a:xfrm>
        </p:grpSpPr>
        <p:sp>
          <p:nvSpPr>
            <p:cNvPr id="77" name="Google Shape;1642;p66">
              <a:extLst>
                <a:ext uri="{FF2B5EF4-FFF2-40B4-BE49-F238E27FC236}">
                  <a16:creationId xmlns:a16="http://schemas.microsoft.com/office/drawing/2014/main" id="{37907DEA-930A-1E47-9542-7E318FB17199}"/>
                </a:ext>
              </a:extLst>
            </p:cNvPr>
            <p:cNvSpPr/>
            <p:nvPr/>
          </p:nvSpPr>
          <p:spPr>
            <a:xfrm>
              <a:off x="4490450" y="2478425"/>
              <a:ext cx="367550" cy="45475"/>
            </a:xfrm>
            <a:custGeom>
              <a:avLst/>
              <a:gdLst/>
              <a:ahLst/>
              <a:cxnLst/>
              <a:rect l="l" t="t" r="r" b="b"/>
              <a:pathLst>
                <a:path w="14702" h="1819" extrusionOk="0">
                  <a:moveTo>
                    <a:pt x="1" y="1"/>
                  </a:moveTo>
                  <a:lnTo>
                    <a:pt x="1" y="1818"/>
                  </a:lnTo>
                  <a:lnTo>
                    <a:pt x="14458" y="1818"/>
                  </a:lnTo>
                  <a:cubicBezTo>
                    <a:pt x="14593" y="1818"/>
                    <a:pt x="14702" y="1710"/>
                    <a:pt x="14702" y="1574"/>
                  </a:cubicBezTo>
                  <a:lnTo>
                    <a:pt x="14702" y="245"/>
                  </a:lnTo>
                  <a:cubicBezTo>
                    <a:pt x="14702" y="109"/>
                    <a:pt x="14593" y="1"/>
                    <a:pt x="1445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3;p66">
              <a:extLst>
                <a:ext uri="{FF2B5EF4-FFF2-40B4-BE49-F238E27FC236}">
                  <a16:creationId xmlns:a16="http://schemas.microsoft.com/office/drawing/2014/main" id="{21ADB037-698E-CB45-BD54-7778981FAFE9}"/>
                </a:ext>
              </a:extLst>
            </p:cNvPr>
            <p:cNvSpPr/>
            <p:nvPr/>
          </p:nvSpPr>
          <p:spPr>
            <a:xfrm>
              <a:off x="4236175" y="2012575"/>
              <a:ext cx="511975" cy="511325"/>
            </a:xfrm>
            <a:custGeom>
              <a:avLst/>
              <a:gdLst/>
              <a:ahLst/>
              <a:cxnLst/>
              <a:rect l="l" t="t" r="r" b="b"/>
              <a:pathLst>
                <a:path w="20479" h="20453" extrusionOk="0">
                  <a:moveTo>
                    <a:pt x="10226" y="1"/>
                  </a:moveTo>
                  <a:cubicBezTo>
                    <a:pt x="4584" y="1"/>
                    <a:pt x="0" y="4585"/>
                    <a:pt x="0" y="10226"/>
                  </a:cubicBezTo>
                  <a:cubicBezTo>
                    <a:pt x="0" y="15895"/>
                    <a:pt x="4584" y="20452"/>
                    <a:pt x="10226" y="20452"/>
                  </a:cubicBezTo>
                  <a:cubicBezTo>
                    <a:pt x="15895" y="20452"/>
                    <a:pt x="20479" y="15895"/>
                    <a:pt x="20479" y="10226"/>
                  </a:cubicBezTo>
                  <a:cubicBezTo>
                    <a:pt x="20479" y="4585"/>
                    <a:pt x="15895" y="1"/>
                    <a:pt x="1022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4;p66">
              <a:extLst>
                <a:ext uri="{FF2B5EF4-FFF2-40B4-BE49-F238E27FC236}">
                  <a16:creationId xmlns:a16="http://schemas.microsoft.com/office/drawing/2014/main" id="{587AB52C-CEA2-DD4A-8165-0C6F7E1F172F}"/>
                </a:ext>
              </a:extLst>
            </p:cNvPr>
            <p:cNvSpPr/>
            <p:nvPr/>
          </p:nvSpPr>
          <p:spPr>
            <a:xfrm>
              <a:off x="4343300" y="2037000"/>
              <a:ext cx="404850" cy="486900"/>
            </a:xfrm>
            <a:custGeom>
              <a:avLst/>
              <a:gdLst/>
              <a:ahLst/>
              <a:cxnLst/>
              <a:rect l="l" t="t" r="r" b="b"/>
              <a:pathLst>
                <a:path w="16194" h="19476" extrusionOk="0">
                  <a:moveTo>
                    <a:pt x="10308" y="0"/>
                  </a:moveTo>
                  <a:lnTo>
                    <a:pt x="10308" y="0"/>
                  </a:lnTo>
                  <a:cubicBezTo>
                    <a:pt x="12912" y="1872"/>
                    <a:pt x="14594" y="4910"/>
                    <a:pt x="14594" y="8327"/>
                  </a:cubicBezTo>
                  <a:cubicBezTo>
                    <a:pt x="14594" y="13969"/>
                    <a:pt x="10010" y="18553"/>
                    <a:pt x="4368" y="18553"/>
                  </a:cubicBezTo>
                  <a:cubicBezTo>
                    <a:pt x="2822" y="18553"/>
                    <a:pt x="1330" y="18200"/>
                    <a:pt x="1" y="17576"/>
                  </a:cubicBezTo>
                  <a:lnTo>
                    <a:pt x="1" y="17576"/>
                  </a:lnTo>
                  <a:cubicBezTo>
                    <a:pt x="1683" y="18770"/>
                    <a:pt x="3744" y="19475"/>
                    <a:pt x="5941" y="19475"/>
                  </a:cubicBezTo>
                  <a:cubicBezTo>
                    <a:pt x="11610" y="19475"/>
                    <a:pt x="16194" y="14918"/>
                    <a:pt x="16194" y="9249"/>
                  </a:cubicBezTo>
                  <a:cubicBezTo>
                    <a:pt x="16194" y="5154"/>
                    <a:pt x="13780" y="1628"/>
                    <a:pt x="10308"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5;p66">
              <a:extLst>
                <a:ext uri="{FF2B5EF4-FFF2-40B4-BE49-F238E27FC236}">
                  <a16:creationId xmlns:a16="http://schemas.microsoft.com/office/drawing/2014/main" id="{A7FFDAC9-0F12-644B-ACE1-E3CAC82554FD}"/>
                </a:ext>
              </a:extLst>
            </p:cNvPr>
            <p:cNvSpPr/>
            <p:nvPr/>
          </p:nvSpPr>
          <p:spPr>
            <a:xfrm>
              <a:off x="4348725" y="2354350"/>
              <a:ext cx="103775" cy="104450"/>
            </a:xfrm>
            <a:custGeom>
              <a:avLst/>
              <a:gdLst/>
              <a:ahLst/>
              <a:cxnLst/>
              <a:rect l="l" t="t" r="r" b="b"/>
              <a:pathLst>
                <a:path w="4151" h="4178" extrusionOk="0">
                  <a:moveTo>
                    <a:pt x="2062" y="0"/>
                  </a:moveTo>
                  <a:cubicBezTo>
                    <a:pt x="923" y="0"/>
                    <a:pt x="1" y="949"/>
                    <a:pt x="1" y="2089"/>
                  </a:cubicBezTo>
                  <a:cubicBezTo>
                    <a:pt x="1" y="3228"/>
                    <a:pt x="923" y="4177"/>
                    <a:pt x="2062" y="4177"/>
                  </a:cubicBezTo>
                  <a:cubicBezTo>
                    <a:pt x="3229" y="4177"/>
                    <a:pt x="4151" y="3228"/>
                    <a:pt x="4151" y="2089"/>
                  </a:cubicBezTo>
                  <a:cubicBezTo>
                    <a:pt x="4151" y="949"/>
                    <a:pt x="3229" y="0"/>
                    <a:pt x="2062"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6;p66">
              <a:extLst>
                <a:ext uri="{FF2B5EF4-FFF2-40B4-BE49-F238E27FC236}">
                  <a16:creationId xmlns:a16="http://schemas.microsoft.com/office/drawing/2014/main" id="{9C5E2C3D-01DD-4543-8552-9EE1B852D61F}"/>
                </a:ext>
              </a:extLst>
            </p:cNvPr>
            <p:cNvSpPr/>
            <p:nvPr/>
          </p:nvSpPr>
          <p:spPr>
            <a:xfrm>
              <a:off x="4277525" y="2216700"/>
              <a:ext cx="104450" cy="103750"/>
            </a:xfrm>
            <a:custGeom>
              <a:avLst/>
              <a:gdLst/>
              <a:ahLst/>
              <a:cxnLst/>
              <a:rect l="l" t="t" r="r" b="b"/>
              <a:pathLst>
                <a:path w="4178" h="4150" extrusionOk="0">
                  <a:moveTo>
                    <a:pt x="2089" y="0"/>
                  </a:moveTo>
                  <a:cubicBezTo>
                    <a:pt x="923" y="0"/>
                    <a:pt x="1" y="922"/>
                    <a:pt x="1" y="2061"/>
                  </a:cubicBezTo>
                  <a:cubicBezTo>
                    <a:pt x="1" y="3228"/>
                    <a:pt x="923" y="4150"/>
                    <a:pt x="2089" y="4150"/>
                  </a:cubicBezTo>
                  <a:cubicBezTo>
                    <a:pt x="3229" y="4150"/>
                    <a:pt x="4178" y="3228"/>
                    <a:pt x="4178" y="2061"/>
                  </a:cubicBezTo>
                  <a:cubicBezTo>
                    <a:pt x="4178" y="922"/>
                    <a:pt x="3229" y="0"/>
                    <a:pt x="2089"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47;p66">
              <a:extLst>
                <a:ext uri="{FF2B5EF4-FFF2-40B4-BE49-F238E27FC236}">
                  <a16:creationId xmlns:a16="http://schemas.microsoft.com/office/drawing/2014/main" id="{0A84F1CA-CA13-7242-B13C-32EF67313398}"/>
                </a:ext>
              </a:extLst>
            </p:cNvPr>
            <p:cNvSpPr/>
            <p:nvPr/>
          </p:nvSpPr>
          <p:spPr>
            <a:xfrm>
              <a:off x="4348725" y="2078350"/>
              <a:ext cx="103775" cy="103775"/>
            </a:xfrm>
            <a:custGeom>
              <a:avLst/>
              <a:gdLst/>
              <a:ahLst/>
              <a:cxnLst/>
              <a:rect l="l" t="t" r="r" b="b"/>
              <a:pathLst>
                <a:path w="4151" h="4151" extrusionOk="0">
                  <a:moveTo>
                    <a:pt x="2062" y="1"/>
                  </a:moveTo>
                  <a:cubicBezTo>
                    <a:pt x="923" y="1"/>
                    <a:pt x="1" y="923"/>
                    <a:pt x="1" y="2089"/>
                  </a:cubicBezTo>
                  <a:cubicBezTo>
                    <a:pt x="1" y="3228"/>
                    <a:pt x="923" y="4151"/>
                    <a:pt x="2062" y="4151"/>
                  </a:cubicBezTo>
                  <a:cubicBezTo>
                    <a:pt x="3229" y="4151"/>
                    <a:pt x="4151" y="3228"/>
                    <a:pt x="4151" y="2089"/>
                  </a:cubicBezTo>
                  <a:cubicBezTo>
                    <a:pt x="4151" y="923"/>
                    <a:pt x="3229" y="1"/>
                    <a:pt x="2062" y="1"/>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48;p66">
              <a:extLst>
                <a:ext uri="{FF2B5EF4-FFF2-40B4-BE49-F238E27FC236}">
                  <a16:creationId xmlns:a16="http://schemas.microsoft.com/office/drawing/2014/main" id="{9323D188-971C-8343-9CAB-D14FFE5E22BB}"/>
                </a:ext>
              </a:extLst>
            </p:cNvPr>
            <p:cNvSpPr/>
            <p:nvPr/>
          </p:nvSpPr>
          <p:spPr>
            <a:xfrm>
              <a:off x="4531825" y="2354350"/>
              <a:ext cx="104450" cy="104450"/>
            </a:xfrm>
            <a:custGeom>
              <a:avLst/>
              <a:gdLst/>
              <a:ahLst/>
              <a:cxnLst/>
              <a:rect l="l" t="t" r="r" b="b"/>
              <a:pathLst>
                <a:path w="4178" h="4178" extrusionOk="0">
                  <a:moveTo>
                    <a:pt x="2089" y="0"/>
                  </a:moveTo>
                  <a:cubicBezTo>
                    <a:pt x="923" y="0"/>
                    <a:pt x="0" y="949"/>
                    <a:pt x="0" y="2089"/>
                  </a:cubicBezTo>
                  <a:cubicBezTo>
                    <a:pt x="0" y="3228"/>
                    <a:pt x="923" y="4177"/>
                    <a:pt x="2089" y="4177"/>
                  </a:cubicBezTo>
                  <a:cubicBezTo>
                    <a:pt x="3228" y="4177"/>
                    <a:pt x="4177" y="3228"/>
                    <a:pt x="4177" y="2089"/>
                  </a:cubicBezTo>
                  <a:cubicBezTo>
                    <a:pt x="4177" y="949"/>
                    <a:pt x="3228" y="0"/>
                    <a:pt x="2089"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49;p66">
              <a:extLst>
                <a:ext uri="{FF2B5EF4-FFF2-40B4-BE49-F238E27FC236}">
                  <a16:creationId xmlns:a16="http://schemas.microsoft.com/office/drawing/2014/main" id="{4589701A-3994-274B-89AB-5790BACEACB0}"/>
                </a:ext>
              </a:extLst>
            </p:cNvPr>
            <p:cNvSpPr/>
            <p:nvPr/>
          </p:nvSpPr>
          <p:spPr>
            <a:xfrm>
              <a:off x="4603025" y="2216700"/>
              <a:ext cx="103775" cy="103750"/>
            </a:xfrm>
            <a:custGeom>
              <a:avLst/>
              <a:gdLst/>
              <a:ahLst/>
              <a:cxnLst/>
              <a:rect l="l" t="t" r="r" b="b"/>
              <a:pathLst>
                <a:path w="4151" h="4150" extrusionOk="0">
                  <a:moveTo>
                    <a:pt x="2062" y="0"/>
                  </a:moveTo>
                  <a:cubicBezTo>
                    <a:pt x="923" y="0"/>
                    <a:pt x="0" y="922"/>
                    <a:pt x="0" y="2061"/>
                  </a:cubicBezTo>
                  <a:cubicBezTo>
                    <a:pt x="0" y="3228"/>
                    <a:pt x="923" y="4150"/>
                    <a:pt x="2062" y="4150"/>
                  </a:cubicBezTo>
                  <a:cubicBezTo>
                    <a:pt x="3228" y="4150"/>
                    <a:pt x="4150" y="3228"/>
                    <a:pt x="4150" y="2061"/>
                  </a:cubicBezTo>
                  <a:cubicBezTo>
                    <a:pt x="4150" y="922"/>
                    <a:pt x="3228" y="0"/>
                    <a:pt x="2062"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0;p66">
              <a:extLst>
                <a:ext uri="{FF2B5EF4-FFF2-40B4-BE49-F238E27FC236}">
                  <a16:creationId xmlns:a16="http://schemas.microsoft.com/office/drawing/2014/main" id="{F64F6262-B374-314B-A96F-64E0EA848CA9}"/>
                </a:ext>
              </a:extLst>
            </p:cNvPr>
            <p:cNvSpPr/>
            <p:nvPr/>
          </p:nvSpPr>
          <p:spPr>
            <a:xfrm>
              <a:off x="4531825" y="2078350"/>
              <a:ext cx="104450" cy="103775"/>
            </a:xfrm>
            <a:custGeom>
              <a:avLst/>
              <a:gdLst/>
              <a:ahLst/>
              <a:cxnLst/>
              <a:rect l="l" t="t" r="r" b="b"/>
              <a:pathLst>
                <a:path w="4178" h="4151" extrusionOk="0">
                  <a:moveTo>
                    <a:pt x="2089" y="1"/>
                  </a:moveTo>
                  <a:cubicBezTo>
                    <a:pt x="923" y="1"/>
                    <a:pt x="0" y="923"/>
                    <a:pt x="0" y="2089"/>
                  </a:cubicBezTo>
                  <a:cubicBezTo>
                    <a:pt x="0" y="3228"/>
                    <a:pt x="923" y="4151"/>
                    <a:pt x="2089" y="4151"/>
                  </a:cubicBezTo>
                  <a:cubicBezTo>
                    <a:pt x="3228" y="4151"/>
                    <a:pt x="4177" y="3228"/>
                    <a:pt x="4177" y="2089"/>
                  </a:cubicBezTo>
                  <a:cubicBezTo>
                    <a:pt x="4177" y="923"/>
                    <a:pt x="3228" y="1"/>
                    <a:pt x="2089" y="1"/>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1;p66">
              <a:extLst>
                <a:ext uri="{FF2B5EF4-FFF2-40B4-BE49-F238E27FC236}">
                  <a16:creationId xmlns:a16="http://schemas.microsoft.com/office/drawing/2014/main" id="{DB00294E-E9E5-E249-9A4A-1A57E240D089}"/>
                </a:ext>
              </a:extLst>
            </p:cNvPr>
            <p:cNvSpPr/>
            <p:nvPr/>
          </p:nvSpPr>
          <p:spPr>
            <a:xfrm>
              <a:off x="4440275" y="2216700"/>
              <a:ext cx="103775" cy="103750"/>
            </a:xfrm>
            <a:custGeom>
              <a:avLst/>
              <a:gdLst/>
              <a:ahLst/>
              <a:cxnLst/>
              <a:rect l="l" t="t" r="r" b="b"/>
              <a:pathLst>
                <a:path w="4151" h="4150" extrusionOk="0">
                  <a:moveTo>
                    <a:pt x="2089" y="0"/>
                  </a:moveTo>
                  <a:cubicBezTo>
                    <a:pt x="923" y="0"/>
                    <a:pt x="1" y="922"/>
                    <a:pt x="1" y="2061"/>
                  </a:cubicBezTo>
                  <a:cubicBezTo>
                    <a:pt x="1" y="3228"/>
                    <a:pt x="923" y="4150"/>
                    <a:pt x="2089" y="4150"/>
                  </a:cubicBezTo>
                  <a:cubicBezTo>
                    <a:pt x="3228" y="4150"/>
                    <a:pt x="4151" y="3228"/>
                    <a:pt x="4151" y="2061"/>
                  </a:cubicBezTo>
                  <a:cubicBezTo>
                    <a:pt x="4151" y="922"/>
                    <a:pt x="3228" y="0"/>
                    <a:pt x="2089"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2;p66">
              <a:extLst>
                <a:ext uri="{FF2B5EF4-FFF2-40B4-BE49-F238E27FC236}">
                  <a16:creationId xmlns:a16="http://schemas.microsoft.com/office/drawing/2014/main" id="{88125EB9-19A8-3A4F-B4B5-3262C08B1FAF}"/>
                </a:ext>
              </a:extLst>
            </p:cNvPr>
            <p:cNvSpPr/>
            <p:nvPr/>
          </p:nvSpPr>
          <p:spPr>
            <a:xfrm>
              <a:off x="4355525" y="2359775"/>
              <a:ext cx="102400" cy="98675"/>
            </a:xfrm>
            <a:custGeom>
              <a:avLst/>
              <a:gdLst/>
              <a:ahLst/>
              <a:cxnLst/>
              <a:rect l="l" t="t" r="r" b="b"/>
              <a:pathLst>
                <a:path w="4096" h="3947" extrusionOk="0">
                  <a:moveTo>
                    <a:pt x="2740" y="0"/>
                  </a:moveTo>
                  <a:cubicBezTo>
                    <a:pt x="3201" y="814"/>
                    <a:pt x="3065" y="1845"/>
                    <a:pt x="2387" y="2523"/>
                  </a:cubicBezTo>
                  <a:cubicBezTo>
                    <a:pt x="1983" y="2927"/>
                    <a:pt x="1463" y="3133"/>
                    <a:pt x="938" y="3133"/>
                  </a:cubicBezTo>
                  <a:cubicBezTo>
                    <a:pt x="619" y="3133"/>
                    <a:pt x="298" y="3056"/>
                    <a:pt x="0" y="2902"/>
                  </a:cubicBezTo>
                  <a:lnTo>
                    <a:pt x="0" y="2902"/>
                  </a:lnTo>
                  <a:cubicBezTo>
                    <a:pt x="82" y="3065"/>
                    <a:pt x="190" y="3201"/>
                    <a:pt x="326" y="3336"/>
                  </a:cubicBezTo>
                  <a:cubicBezTo>
                    <a:pt x="733" y="3743"/>
                    <a:pt x="1268" y="3947"/>
                    <a:pt x="1804" y="3947"/>
                  </a:cubicBezTo>
                  <a:cubicBezTo>
                    <a:pt x="2340" y="3947"/>
                    <a:pt x="2875" y="3743"/>
                    <a:pt x="3282" y="3336"/>
                  </a:cubicBezTo>
                  <a:cubicBezTo>
                    <a:pt x="4096" y="2523"/>
                    <a:pt x="4096" y="1221"/>
                    <a:pt x="3255" y="407"/>
                  </a:cubicBezTo>
                  <a:cubicBezTo>
                    <a:pt x="3092" y="244"/>
                    <a:pt x="2930" y="109"/>
                    <a:pt x="2740"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3;p66">
              <a:extLst>
                <a:ext uri="{FF2B5EF4-FFF2-40B4-BE49-F238E27FC236}">
                  <a16:creationId xmlns:a16="http://schemas.microsoft.com/office/drawing/2014/main" id="{592A1B8D-B969-A949-8B62-962503CC8F16}"/>
                </a:ext>
              </a:extLst>
            </p:cNvPr>
            <p:cNvSpPr/>
            <p:nvPr/>
          </p:nvSpPr>
          <p:spPr>
            <a:xfrm>
              <a:off x="4284325" y="2222125"/>
              <a:ext cx="97650" cy="98325"/>
            </a:xfrm>
            <a:custGeom>
              <a:avLst/>
              <a:gdLst/>
              <a:ahLst/>
              <a:cxnLst/>
              <a:rect l="l" t="t" r="r" b="b"/>
              <a:pathLst>
                <a:path w="3906" h="3933" extrusionOk="0">
                  <a:moveTo>
                    <a:pt x="2740" y="0"/>
                  </a:moveTo>
                  <a:cubicBezTo>
                    <a:pt x="2930" y="298"/>
                    <a:pt x="3011" y="651"/>
                    <a:pt x="3011" y="1031"/>
                  </a:cubicBezTo>
                  <a:cubicBezTo>
                    <a:pt x="3011" y="2170"/>
                    <a:pt x="2089" y="3119"/>
                    <a:pt x="949" y="3119"/>
                  </a:cubicBezTo>
                  <a:cubicBezTo>
                    <a:pt x="597" y="3119"/>
                    <a:pt x="299" y="3038"/>
                    <a:pt x="0" y="2902"/>
                  </a:cubicBezTo>
                  <a:lnTo>
                    <a:pt x="0" y="2902"/>
                  </a:lnTo>
                  <a:cubicBezTo>
                    <a:pt x="380" y="3526"/>
                    <a:pt x="1031" y="3933"/>
                    <a:pt x="1817" y="3933"/>
                  </a:cubicBezTo>
                  <a:cubicBezTo>
                    <a:pt x="2957" y="3933"/>
                    <a:pt x="3906" y="3011"/>
                    <a:pt x="3906" y="1844"/>
                  </a:cubicBezTo>
                  <a:cubicBezTo>
                    <a:pt x="3906" y="1031"/>
                    <a:pt x="3418" y="325"/>
                    <a:pt x="2740"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4;p66">
              <a:extLst>
                <a:ext uri="{FF2B5EF4-FFF2-40B4-BE49-F238E27FC236}">
                  <a16:creationId xmlns:a16="http://schemas.microsoft.com/office/drawing/2014/main" id="{C73FBEC2-19DB-DA42-A295-152D248BFDE3}"/>
                </a:ext>
              </a:extLst>
            </p:cNvPr>
            <p:cNvSpPr/>
            <p:nvPr/>
          </p:nvSpPr>
          <p:spPr>
            <a:xfrm>
              <a:off x="4355525" y="2083775"/>
              <a:ext cx="102400" cy="98700"/>
            </a:xfrm>
            <a:custGeom>
              <a:avLst/>
              <a:gdLst/>
              <a:ahLst/>
              <a:cxnLst/>
              <a:rect l="l" t="t" r="r" b="b"/>
              <a:pathLst>
                <a:path w="4096" h="3948" extrusionOk="0">
                  <a:moveTo>
                    <a:pt x="2740" y="1"/>
                  </a:moveTo>
                  <a:lnTo>
                    <a:pt x="2740" y="1"/>
                  </a:lnTo>
                  <a:cubicBezTo>
                    <a:pt x="3201" y="787"/>
                    <a:pt x="3065" y="1818"/>
                    <a:pt x="2387" y="2496"/>
                  </a:cubicBezTo>
                  <a:cubicBezTo>
                    <a:pt x="1982" y="2919"/>
                    <a:pt x="1460" y="3120"/>
                    <a:pt x="935" y="3120"/>
                  </a:cubicBezTo>
                  <a:cubicBezTo>
                    <a:pt x="616" y="3120"/>
                    <a:pt x="297" y="3046"/>
                    <a:pt x="0" y="2903"/>
                  </a:cubicBezTo>
                  <a:lnTo>
                    <a:pt x="0" y="2903"/>
                  </a:lnTo>
                  <a:cubicBezTo>
                    <a:pt x="82" y="3066"/>
                    <a:pt x="190" y="3201"/>
                    <a:pt x="326" y="3337"/>
                  </a:cubicBezTo>
                  <a:cubicBezTo>
                    <a:pt x="733" y="3744"/>
                    <a:pt x="1268" y="3947"/>
                    <a:pt x="1804" y="3947"/>
                  </a:cubicBezTo>
                  <a:cubicBezTo>
                    <a:pt x="2340" y="3947"/>
                    <a:pt x="2875" y="3744"/>
                    <a:pt x="3282" y="3337"/>
                  </a:cubicBezTo>
                  <a:cubicBezTo>
                    <a:pt x="4096" y="2523"/>
                    <a:pt x="4096" y="1194"/>
                    <a:pt x="3255" y="380"/>
                  </a:cubicBezTo>
                  <a:cubicBezTo>
                    <a:pt x="3092" y="218"/>
                    <a:pt x="2930" y="82"/>
                    <a:pt x="2740" y="1"/>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5;p66">
              <a:extLst>
                <a:ext uri="{FF2B5EF4-FFF2-40B4-BE49-F238E27FC236}">
                  <a16:creationId xmlns:a16="http://schemas.microsoft.com/office/drawing/2014/main" id="{6D4F51CC-EF82-9747-831C-40BB1FF56BD3}"/>
                </a:ext>
              </a:extLst>
            </p:cNvPr>
            <p:cNvSpPr/>
            <p:nvPr/>
          </p:nvSpPr>
          <p:spPr>
            <a:xfrm>
              <a:off x="4538600" y="2359775"/>
              <a:ext cx="102425" cy="98675"/>
            </a:xfrm>
            <a:custGeom>
              <a:avLst/>
              <a:gdLst/>
              <a:ahLst/>
              <a:cxnLst/>
              <a:rect l="l" t="t" r="r" b="b"/>
              <a:pathLst>
                <a:path w="4097" h="3947" extrusionOk="0">
                  <a:moveTo>
                    <a:pt x="2740" y="0"/>
                  </a:moveTo>
                  <a:lnTo>
                    <a:pt x="2740" y="0"/>
                  </a:lnTo>
                  <a:cubicBezTo>
                    <a:pt x="3201" y="814"/>
                    <a:pt x="3093" y="1845"/>
                    <a:pt x="2415" y="2523"/>
                  </a:cubicBezTo>
                  <a:cubicBezTo>
                    <a:pt x="2010" y="2927"/>
                    <a:pt x="1480" y="3133"/>
                    <a:pt x="948" y="3133"/>
                  </a:cubicBezTo>
                  <a:cubicBezTo>
                    <a:pt x="623" y="3133"/>
                    <a:pt x="298" y="3056"/>
                    <a:pt x="1" y="2902"/>
                  </a:cubicBezTo>
                  <a:lnTo>
                    <a:pt x="1" y="2902"/>
                  </a:lnTo>
                  <a:cubicBezTo>
                    <a:pt x="109" y="3065"/>
                    <a:pt x="218" y="3201"/>
                    <a:pt x="326" y="3336"/>
                  </a:cubicBezTo>
                  <a:cubicBezTo>
                    <a:pt x="733" y="3743"/>
                    <a:pt x="1269" y="3947"/>
                    <a:pt x="1804" y="3947"/>
                  </a:cubicBezTo>
                  <a:cubicBezTo>
                    <a:pt x="2340" y="3947"/>
                    <a:pt x="2876" y="3743"/>
                    <a:pt x="3283" y="3336"/>
                  </a:cubicBezTo>
                  <a:cubicBezTo>
                    <a:pt x="4096" y="2523"/>
                    <a:pt x="4096" y="1221"/>
                    <a:pt x="3283" y="407"/>
                  </a:cubicBezTo>
                  <a:cubicBezTo>
                    <a:pt x="3120" y="244"/>
                    <a:pt x="2930" y="109"/>
                    <a:pt x="2740"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6;p66">
              <a:extLst>
                <a:ext uri="{FF2B5EF4-FFF2-40B4-BE49-F238E27FC236}">
                  <a16:creationId xmlns:a16="http://schemas.microsoft.com/office/drawing/2014/main" id="{3B17C4D2-9B62-6D48-9CB3-BAF2E9975DB6}"/>
                </a:ext>
              </a:extLst>
            </p:cNvPr>
            <p:cNvSpPr/>
            <p:nvPr/>
          </p:nvSpPr>
          <p:spPr>
            <a:xfrm>
              <a:off x="4609800" y="2222125"/>
              <a:ext cx="97000" cy="98325"/>
            </a:xfrm>
            <a:custGeom>
              <a:avLst/>
              <a:gdLst/>
              <a:ahLst/>
              <a:cxnLst/>
              <a:rect l="l" t="t" r="r" b="b"/>
              <a:pathLst>
                <a:path w="3880" h="3933" extrusionOk="0">
                  <a:moveTo>
                    <a:pt x="2740" y="0"/>
                  </a:moveTo>
                  <a:lnTo>
                    <a:pt x="2740" y="0"/>
                  </a:lnTo>
                  <a:cubicBezTo>
                    <a:pt x="2903" y="298"/>
                    <a:pt x="3011" y="651"/>
                    <a:pt x="3011" y="1031"/>
                  </a:cubicBezTo>
                  <a:cubicBezTo>
                    <a:pt x="3011" y="2170"/>
                    <a:pt x="2089" y="3119"/>
                    <a:pt x="923" y="3119"/>
                  </a:cubicBezTo>
                  <a:cubicBezTo>
                    <a:pt x="597" y="3119"/>
                    <a:pt x="272" y="3038"/>
                    <a:pt x="1" y="2902"/>
                  </a:cubicBezTo>
                  <a:lnTo>
                    <a:pt x="1" y="2902"/>
                  </a:lnTo>
                  <a:cubicBezTo>
                    <a:pt x="353" y="3526"/>
                    <a:pt x="1031" y="3933"/>
                    <a:pt x="1791" y="3933"/>
                  </a:cubicBezTo>
                  <a:cubicBezTo>
                    <a:pt x="2957" y="3933"/>
                    <a:pt x="3879" y="3011"/>
                    <a:pt x="3879" y="1844"/>
                  </a:cubicBezTo>
                  <a:cubicBezTo>
                    <a:pt x="3879" y="1031"/>
                    <a:pt x="3418" y="325"/>
                    <a:pt x="2740"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57;p66">
              <a:extLst>
                <a:ext uri="{FF2B5EF4-FFF2-40B4-BE49-F238E27FC236}">
                  <a16:creationId xmlns:a16="http://schemas.microsoft.com/office/drawing/2014/main" id="{0EC340CE-02C5-014D-A92A-B956B7AA0662}"/>
                </a:ext>
              </a:extLst>
            </p:cNvPr>
            <p:cNvSpPr/>
            <p:nvPr/>
          </p:nvSpPr>
          <p:spPr>
            <a:xfrm>
              <a:off x="4538600" y="2083775"/>
              <a:ext cx="102425" cy="98700"/>
            </a:xfrm>
            <a:custGeom>
              <a:avLst/>
              <a:gdLst/>
              <a:ahLst/>
              <a:cxnLst/>
              <a:rect l="l" t="t" r="r" b="b"/>
              <a:pathLst>
                <a:path w="4097" h="3948" extrusionOk="0">
                  <a:moveTo>
                    <a:pt x="2740" y="1"/>
                  </a:moveTo>
                  <a:cubicBezTo>
                    <a:pt x="3201" y="787"/>
                    <a:pt x="3093" y="1818"/>
                    <a:pt x="2415" y="2496"/>
                  </a:cubicBezTo>
                  <a:cubicBezTo>
                    <a:pt x="2009" y="2919"/>
                    <a:pt x="1477" y="3120"/>
                    <a:pt x="944" y="3120"/>
                  </a:cubicBezTo>
                  <a:cubicBezTo>
                    <a:pt x="621" y="3120"/>
                    <a:pt x="297" y="3046"/>
                    <a:pt x="1" y="2903"/>
                  </a:cubicBezTo>
                  <a:lnTo>
                    <a:pt x="1" y="2903"/>
                  </a:lnTo>
                  <a:cubicBezTo>
                    <a:pt x="109" y="3066"/>
                    <a:pt x="218" y="3201"/>
                    <a:pt x="326" y="3337"/>
                  </a:cubicBezTo>
                  <a:cubicBezTo>
                    <a:pt x="733" y="3744"/>
                    <a:pt x="1269" y="3947"/>
                    <a:pt x="1804" y="3947"/>
                  </a:cubicBezTo>
                  <a:cubicBezTo>
                    <a:pt x="2340" y="3947"/>
                    <a:pt x="2876" y="3744"/>
                    <a:pt x="3283" y="3337"/>
                  </a:cubicBezTo>
                  <a:cubicBezTo>
                    <a:pt x="4096" y="2523"/>
                    <a:pt x="4096" y="1194"/>
                    <a:pt x="3283" y="380"/>
                  </a:cubicBezTo>
                  <a:cubicBezTo>
                    <a:pt x="3120" y="218"/>
                    <a:pt x="2930" y="82"/>
                    <a:pt x="2740" y="1"/>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58;p66">
              <a:extLst>
                <a:ext uri="{FF2B5EF4-FFF2-40B4-BE49-F238E27FC236}">
                  <a16:creationId xmlns:a16="http://schemas.microsoft.com/office/drawing/2014/main" id="{B41BB015-AD90-4D48-9872-E543748E3133}"/>
                </a:ext>
              </a:extLst>
            </p:cNvPr>
            <p:cNvSpPr/>
            <p:nvPr/>
          </p:nvSpPr>
          <p:spPr>
            <a:xfrm>
              <a:off x="4447050" y="2222125"/>
              <a:ext cx="97000" cy="98325"/>
            </a:xfrm>
            <a:custGeom>
              <a:avLst/>
              <a:gdLst/>
              <a:ahLst/>
              <a:cxnLst/>
              <a:rect l="l" t="t" r="r" b="b"/>
              <a:pathLst>
                <a:path w="3880" h="3933" extrusionOk="0">
                  <a:moveTo>
                    <a:pt x="2740" y="0"/>
                  </a:moveTo>
                  <a:cubicBezTo>
                    <a:pt x="2903" y="298"/>
                    <a:pt x="3012" y="651"/>
                    <a:pt x="3012" y="1031"/>
                  </a:cubicBezTo>
                  <a:cubicBezTo>
                    <a:pt x="3012" y="2170"/>
                    <a:pt x="2089" y="3119"/>
                    <a:pt x="923" y="3119"/>
                  </a:cubicBezTo>
                  <a:cubicBezTo>
                    <a:pt x="598" y="3119"/>
                    <a:pt x="272" y="3038"/>
                    <a:pt x="1" y="2902"/>
                  </a:cubicBezTo>
                  <a:lnTo>
                    <a:pt x="1" y="2902"/>
                  </a:lnTo>
                  <a:cubicBezTo>
                    <a:pt x="353" y="3526"/>
                    <a:pt x="1032" y="3933"/>
                    <a:pt x="1818" y="3933"/>
                  </a:cubicBezTo>
                  <a:cubicBezTo>
                    <a:pt x="2957" y="3933"/>
                    <a:pt x="3880" y="3011"/>
                    <a:pt x="3880" y="1844"/>
                  </a:cubicBezTo>
                  <a:cubicBezTo>
                    <a:pt x="3880" y="1031"/>
                    <a:pt x="3418" y="325"/>
                    <a:pt x="2740"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59;p66">
              <a:extLst>
                <a:ext uri="{FF2B5EF4-FFF2-40B4-BE49-F238E27FC236}">
                  <a16:creationId xmlns:a16="http://schemas.microsoft.com/office/drawing/2014/main" id="{558F652B-98BD-E746-8976-DC76ABDE980A}"/>
                </a:ext>
              </a:extLst>
            </p:cNvPr>
            <p:cNvSpPr/>
            <p:nvPr/>
          </p:nvSpPr>
          <p:spPr>
            <a:xfrm>
              <a:off x="4292450" y="2156350"/>
              <a:ext cx="16975" cy="16975"/>
            </a:xfrm>
            <a:custGeom>
              <a:avLst/>
              <a:gdLst/>
              <a:ahLst/>
              <a:cxnLst/>
              <a:rect l="l" t="t" r="r" b="b"/>
              <a:pathLst>
                <a:path w="679" h="679" extrusionOk="0">
                  <a:moveTo>
                    <a:pt x="326" y="0"/>
                  </a:moveTo>
                  <a:cubicBezTo>
                    <a:pt x="136" y="0"/>
                    <a:pt x="1" y="163"/>
                    <a:pt x="1" y="353"/>
                  </a:cubicBezTo>
                  <a:cubicBezTo>
                    <a:pt x="1" y="515"/>
                    <a:pt x="136" y="678"/>
                    <a:pt x="326" y="678"/>
                  </a:cubicBezTo>
                  <a:cubicBezTo>
                    <a:pt x="516" y="678"/>
                    <a:pt x="679" y="515"/>
                    <a:pt x="679" y="353"/>
                  </a:cubicBezTo>
                  <a:cubicBezTo>
                    <a:pt x="679" y="163"/>
                    <a:pt x="516" y="0"/>
                    <a:pt x="326"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0;p66">
              <a:extLst>
                <a:ext uri="{FF2B5EF4-FFF2-40B4-BE49-F238E27FC236}">
                  <a16:creationId xmlns:a16="http://schemas.microsoft.com/office/drawing/2014/main" id="{BD706305-095A-864A-BD5A-3EE1E075D3F6}"/>
                </a:ext>
              </a:extLst>
            </p:cNvPr>
            <p:cNvSpPr/>
            <p:nvPr/>
          </p:nvSpPr>
          <p:spPr>
            <a:xfrm>
              <a:off x="4675575" y="2363825"/>
              <a:ext cx="16300" cy="16300"/>
            </a:xfrm>
            <a:custGeom>
              <a:avLst/>
              <a:gdLst/>
              <a:ahLst/>
              <a:cxnLst/>
              <a:rect l="l" t="t" r="r" b="b"/>
              <a:pathLst>
                <a:path w="652" h="652" extrusionOk="0">
                  <a:moveTo>
                    <a:pt x="326" y="1"/>
                  </a:moveTo>
                  <a:cubicBezTo>
                    <a:pt x="136" y="1"/>
                    <a:pt x="1" y="137"/>
                    <a:pt x="1" y="326"/>
                  </a:cubicBezTo>
                  <a:cubicBezTo>
                    <a:pt x="1" y="516"/>
                    <a:pt x="136" y="652"/>
                    <a:pt x="326" y="652"/>
                  </a:cubicBezTo>
                  <a:cubicBezTo>
                    <a:pt x="516" y="652"/>
                    <a:pt x="652" y="516"/>
                    <a:pt x="652" y="326"/>
                  </a:cubicBezTo>
                  <a:cubicBezTo>
                    <a:pt x="652" y="137"/>
                    <a:pt x="516" y="1"/>
                    <a:pt x="326" y="1"/>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1;p66">
              <a:extLst>
                <a:ext uri="{FF2B5EF4-FFF2-40B4-BE49-F238E27FC236}">
                  <a16:creationId xmlns:a16="http://schemas.microsoft.com/office/drawing/2014/main" id="{1AEA24F1-1AEA-C244-9A45-3B2816C6247E}"/>
                </a:ext>
              </a:extLst>
            </p:cNvPr>
            <p:cNvSpPr/>
            <p:nvPr/>
          </p:nvSpPr>
          <p:spPr>
            <a:xfrm>
              <a:off x="4675575" y="2156350"/>
              <a:ext cx="16300" cy="16975"/>
            </a:xfrm>
            <a:custGeom>
              <a:avLst/>
              <a:gdLst/>
              <a:ahLst/>
              <a:cxnLst/>
              <a:rect l="l" t="t" r="r" b="b"/>
              <a:pathLst>
                <a:path w="652" h="679" extrusionOk="0">
                  <a:moveTo>
                    <a:pt x="326" y="0"/>
                  </a:moveTo>
                  <a:cubicBezTo>
                    <a:pt x="136" y="0"/>
                    <a:pt x="1" y="163"/>
                    <a:pt x="1" y="353"/>
                  </a:cubicBezTo>
                  <a:cubicBezTo>
                    <a:pt x="1" y="515"/>
                    <a:pt x="136" y="678"/>
                    <a:pt x="326" y="678"/>
                  </a:cubicBezTo>
                  <a:cubicBezTo>
                    <a:pt x="516" y="678"/>
                    <a:pt x="652" y="515"/>
                    <a:pt x="652" y="353"/>
                  </a:cubicBezTo>
                  <a:cubicBezTo>
                    <a:pt x="652" y="163"/>
                    <a:pt x="516" y="0"/>
                    <a:pt x="326"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2;p66">
              <a:extLst>
                <a:ext uri="{FF2B5EF4-FFF2-40B4-BE49-F238E27FC236}">
                  <a16:creationId xmlns:a16="http://schemas.microsoft.com/office/drawing/2014/main" id="{AF224AAF-B130-8F4A-82A5-6949044DD28B}"/>
                </a:ext>
              </a:extLst>
            </p:cNvPr>
            <p:cNvSpPr/>
            <p:nvPr/>
          </p:nvSpPr>
          <p:spPr>
            <a:xfrm>
              <a:off x="4292450" y="2363825"/>
              <a:ext cx="16975" cy="16300"/>
            </a:xfrm>
            <a:custGeom>
              <a:avLst/>
              <a:gdLst/>
              <a:ahLst/>
              <a:cxnLst/>
              <a:rect l="l" t="t" r="r" b="b"/>
              <a:pathLst>
                <a:path w="679" h="652" extrusionOk="0">
                  <a:moveTo>
                    <a:pt x="326" y="1"/>
                  </a:moveTo>
                  <a:cubicBezTo>
                    <a:pt x="136" y="1"/>
                    <a:pt x="1" y="137"/>
                    <a:pt x="1" y="326"/>
                  </a:cubicBezTo>
                  <a:cubicBezTo>
                    <a:pt x="1" y="516"/>
                    <a:pt x="136" y="652"/>
                    <a:pt x="326" y="652"/>
                  </a:cubicBezTo>
                  <a:cubicBezTo>
                    <a:pt x="516" y="652"/>
                    <a:pt x="679" y="516"/>
                    <a:pt x="679" y="326"/>
                  </a:cubicBezTo>
                  <a:cubicBezTo>
                    <a:pt x="679" y="137"/>
                    <a:pt x="516" y="1"/>
                    <a:pt x="326" y="1"/>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3;p66">
              <a:extLst>
                <a:ext uri="{FF2B5EF4-FFF2-40B4-BE49-F238E27FC236}">
                  <a16:creationId xmlns:a16="http://schemas.microsoft.com/office/drawing/2014/main" id="{DFC2D530-61D8-4E40-8165-CE79824EE836}"/>
                </a:ext>
              </a:extLst>
            </p:cNvPr>
            <p:cNvSpPr/>
            <p:nvPr/>
          </p:nvSpPr>
          <p:spPr>
            <a:xfrm>
              <a:off x="4483000" y="2042425"/>
              <a:ext cx="16975" cy="16975"/>
            </a:xfrm>
            <a:custGeom>
              <a:avLst/>
              <a:gdLst/>
              <a:ahLst/>
              <a:cxnLst/>
              <a:rect l="l" t="t" r="r" b="b"/>
              <a:pathLst>
                <a:path w="679" h="679" extrusionOk="0">
                  <a:moveTo>
                    <a:pt x="353" y="0"/>
                  </a:moveTo>
                  <a:cubicBezTo>
                    <a:pt x="163" y="0"/>
                    <a:pt x="0" y="163"/>
                    <a:pt x="0" y="326"/>
                  </a:cubicBezTo>
                  <a:cubicBezTo>
                    <a:pt x="0" y="516"/>
                    <a:pt x="163" y="678"/>
                    <a:pt x="353" y="678"/>
                  </a:cubicBezTo>
                  <a:cubicBezTo>
                    <a:pt x="516" y="678"/>
                    <a:pt x="679" y="516"/>
                    <a:pt x="679" y="326"/>
                  </a:cubicBezTo>
                  <a:cubicBezTo>
                    <a:pt x="679" y="163"/>
                    <a:pt x="543" y="0"/>
                    <a:pt x="353"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4;p66">
              <a:extLst>
                <a:ext uri="{FF2B5EF4-FFF2-40B4-BE49-F238E27FC236}">
                  <a16:creationId xmlns:a16="http://schemas.microsoft.com/office/drawing/2014/main" id="{CB298B9B-842D-7A40-9C15-F0D680FD97A7}"/>
                </a:ext>
              </a:extLst>
            </p:cNvPr>
            <p:cNvSpPr/>
            <p:nvPr/>
          </p:nvSpPr>
          <p:spPr>
            <a:xfrm>
              <a:off x="4484350" y="2477750"/>
              <a:ext cx="16975" cy="16300"/>
            </a:xfrm>
            <a:custGeom>
              <a:avLst/>
              <a:gdLst/>
              <a:ahLst/>
              <a:cxnLst/>
              <a:rect l="l" t="t" r="r" b="b"/>
              <a:pathLst>
                <a:path w="679" h="652" extrusionOk="0">
                  <a:moveTo>
                    <a:pt x="326" y="1"/>
                  </a:moveTo>
                  <a:cubicBezTo>
                    <a:pt x="163" y="1"/>
                    <a:pt x="1" y="136"/>
                    <a:pt x="1" y="326"/>
                  </a:cubicBezTo>
                  <a:cubicBezTo>
                    <a:pt x="1" y="516"/>
                    <a:pt x="163" y="652"/>
                    <a:pt x="326" y="652"/>
                  </a:cubicBezTo>
                  <a:cubicBezTo>
                    <a:pt x="516" y="652"/>
                    <a:pt x="679" y="516"/>
                    <a:pt x="679" y="326"/>
                  </a:cubicBezTo>
                  <a:cubicBezTo>
                    <a:pt x="679" y="136"/>
                    <a:pt x="516" y="1"/>
                    <a:pt x="326" y="1"/>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791;p66">
            <a:extLst>
              <a:ext uri="{FF2B5EF4-FFF2-40B4-BE49-F238E27FC236}">
                <a16:creationId xmlns:a16="http://schemas.microsoft.com/office/drawing/2014/main" id="{C691590B-A54D-C442-89AB-E58CC2FBA3B9}"/>
              </a:ext>
            </a:extLst>
          </p:cNvPr>
          <p:cNvGrpSpPr/>
          <p:nvPr/>
        </p:nvGrpSpPr>
        <p:grpSpPr>
          <a:xfrm>
            <a:off x="681295" y="1449309"/>
            <a:ext cx="285151" cy="379108"/>
            <a:chOff x="3396700" y="806925"/>
            <a:chExt cx="467225" cy="621175"/>
          </a:xfrm>
        </p:grpSpPr>
        <p:sp>
          <p:nvSpPr>
            <p:cNvPr id="101" name="Google Shape;1792;p66">
              <a:extLst>
                <a:ext uri="{FF2B5EF4-FFF2-40B4-BE49-F238E27FC236}">
                  <a16:creationId xmlns:a16="http://schemas.microsoft.com/office/drawing/2014/main" id="{B7D2EA45-932B-CB4F-A445-954367193CDA}"/>
                </a:ext>
              </a:extLst>
            </p:cNvPr>
            <p:cNvSpPr/>
            <p:nvPr/>
          </p:nvSpPr>
          <p:spPr>
            <a:xfrm>
              <a:off x="3396700" y="806925"/>
              <a:ext cx="467225" cy="621175"/>
            </a:xfrm>
            <a:custGeom>
              <a:avLst/>
              <a:gdLst/>
              <a:ahLst/>
              <a:cxnLst/>
              <a:rect l="l" t="t" r="r" b="b"/>
              <a:pathLst>
                <a:path w="18689" h="24847" extrusionOk="0">
                  <a:moveTo>
                    <a:pt x="1004" y="1"/>
                  </a:moveTo>
                  <a:cubicBezTo>
                    <a:pt x="461" y="1"/>
                    <a:pt x="0" y="435"/>
                    <a:pt x="0" y="1004"/>
                  </a:cubicBezTo>
                  <a:lnTo>
                    <a:pt x="0" y="23842"/>
                  </a:lnTo>
                  <a:cubicBezTo>
                    <a:pt x="0" y="24412"/>
                    <a:pt x="461" y="24846"/>
                    <a:pt x="1004" y="24846"/>
                  </a:cubicBezTo>
                  <a:lnTo>
                    <a:pt x="17685" y="24846"/>
                  </a:lnTo>
                  <a:cubicBezTo>
                    <a:pt x="18254" y="24846"/>
                    <a:pt x="18688" y="24412"/>
                    <a:pt x="18688" y="23842"/>
                  </a:cubicBezTo>
                  <a:lnTo>
                    <a:pt x="18688" y="5615"/>
                  </a:lnTo>
                  <a:cubicBezTo>
                    <a:pt x="18688" y="5344"/>
                    <a:pt x="18580" y="5073"/>
                    <a:pt x="18363" y="4883"/>
                  </a:cubicBezTo>
                  <a:lnTo>
                    <a:pt x="13372" y="272"/>
                  </a:lnTo>
                  <a:cubicBezTo>
                    <a:pt x="13182" y="82"/>
                    <a:pt x="12965" y="1"/>
                    <a:pt x="1269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93;p66">
              <a:extLst>
                <a:ext uri="{FF2B5EF4-FFF2-40B4-BE49-F238E27FC236}">
                  <a16:creationId xmlns:a16="http://schemas.microsoft.com/office/drawing/2014/main" id="{FD6DB89E-29CB-364D-8F06-37ED2D506DEC}"/>
                </a:ext>
              </a:extLst>
            </p:cNvPr>
            <p:cNvSpPr/>
            <p:nvPr/>
          </p:nvSpPr>
          <p:spPr>
            <a:xfrm>
              <a:off x="3499075" y="1211750"/>
              <a:ext cx="40050" cy="17650"/>
            </a:xfrm>
            <a:custGeom>
              <a:avLst/>
              <a:gdLst/>
              <a:ahLst/>
              <a:cxnLst/>
              <a:rect l="l" t="t" r="r" b="b"/>
              <a:pathLst>
                <a:path w="1602" h="706" extrusionOk="0">
                  <a:moveTo>
                    <a:pt x="353" y="1"/>
                  </a:moveTo>
                  <a:cubicBezTo>
                    <a:pt x="163" y="1"/>
                    <a:pt x="1" y="163"/>
                    <a:pt x="1" y="353"/>
                  </a:cubicBezTo>
                  <a:cubicBezTo>
                    <a:pt x="1" y="543"/>
                    <a:pt x="163" y="706"/>
                    <a:pt x="353" y="706"/>
                  </a:cubicBezTo>
                  <a:lnTo>
                    <a:pt x="1248" y="706"/>
                  </a:lnTo>
                  <a:cubicBezTo>
                    <a:pt x="1438" y="706"/>
                    <a:pt x="1601" y="543"/>
                    <a:pt x="1601" y="353"/>
                  </a:cubicBezTo>
                  <a:cubicBezTo>
                    <a:pt x="1601" y="163"/>
                    <a:pt x="1438" y="1"/>
                    <a:pt x="1248"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94;p66">
              <a:extLst>
                <a:ext uri="{FF2B5EF4-FFF2-40B4-BE49-F238E27FC236}">
                  <a16:creationId xmlns:a16="http://schemas.microsoft.com/office/drawing/2014/main" id="{014B7707-D700-1C40-B37C-FDDDE36EBD96}"/>
                </a:ext>
              </a:extLst>
            </p:cNvPr>
            <p:cNvSpPr/>
            <p:nvPr/>
          </p:nvSpPr>
          <p:spPr>
            <a:xfrm>
              <a:off x="3499075" y="1040200"/>
              <a:ext cx="43425" cy="18325"/>
            </a:xfrm>
            <a:custGeom>
              <a:avLst/>
              <a:gdLst/>
              <a:ahLst/>
              <a:cxnLst/>
              <a:rect l="l" t="t" r="r" b="b"/>
              <a:pathLst>
                <a:path w="1737" h="733" extrusionOk="0">
                  <a:moveTo>
                    <a:pt x="353" y="0"/>
                  </a:moveTo>
                  <a:cubicBezTo>
                    <a:pt x="163" y="0"/>
                    <a:pt x="1" y="163"/>
                    <a:pt x="1" y="380"/>
                  </a:cubicBezTo>
                  <a:cubicBezTo>
                    <a:pt x="1" y="570"/>
                    <a:pt x="163" y="733"/>
                    <a:pt x="353" y="733"/>
                  </a:cubicBezTo>
                  <a:lnTo>
                    <a:pt x="1384" y="733"/>
                  </a:lnTo>
                  <a:cubicBezTo>
                    <a:pt x="1574" y="733"/>
                    <a:pt x="1737" y="570"/>
                    <a:pt x="1737" y="380"/>
                  </a:cubicBezTo>
                  <a:cubicBezTo>
                    <a:pt x="1737" y="163"/>
                    <a:pt x="1574" y="0"/>
                    <a:pt x="1384"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95;p66">
              <a:extLst>
                <a:ext uri="{FF2B5EF4-FFF2-40B4-BE49-F238E27FC236}">
                  <a16:creationId xmlns:a16="http://schemas.microsoft.com/office/drawing/2014/main" id="{2E3C429D-3B57-9F4B-BDA0-9898C80C2C57}"/>
                </a:ext>
              </a:extLst>
            </p:cNvPr>
            <p:cNvSpPr/>
            <p:nvPr/>
          </p:nvSpPr>
          <p:spPr>
            <a:xfrm>
              <a:off x="3566900" y="1040200"/>
              <a:ext cx="120050" cy="18325"/>
            </a:xfrm>
            <a:custGeom>
              <a:avLst/>
              <a:gdLst/>
              <a:ahLst/>
              <a:cxnLst/>
              <a:rect l="l" t="t" r="r" b="b"/>
              <a:pathLst>
                <a:path w="4802" h="733" extrusionOk="0">
                  <a:moveTo>
                    <a:pt x="353" y="0"/>
                  </a:moveTo>
                  <a:cubicBezTo>
                    <a:pt x="163" y="0"/>
                    <a:pt x="0" y="163"/>
                    <a:pt x="0" y="380"/>
                  </a:cubicBezTo>
                  <a:cubicBezTo>
                    <a:pt x="0" y="570"/>
                    <a:pt x="163" y="733"/>
                    <a:pt x="353" y="733"/>
                  </a:cubicBezTo>
                  <a:lnTo>
                    <a:pt x="4421" y="733"/>
                  </a:lnTo>
                  <a:cubicBezTo>
                    <a:pt x="4638" y="733"/>
                    <a:pt x="4801" y="570"/>
                    <a:pt x="4801" y="380"/>
                  </a:cubicBezTo>
                  <a:cubicBezTo>
                    <a:pt x="4801" y="163"/>
                    <a:pt x="4638" y="0"/>
                    <a:pt x="4421"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96;p66">
              <a:extLst>
                <a:ext uri="{FF2B5EF4-FFF2-40B4-BE49-F238E27FC236}">
                  <a16:creationId xmlns:a16="http://schemas.microsoft.com/office/drawing/2014/main" id="{B0FED976-EE46-1044-B93C-26190A0BC6CB}"/>
                </a:ext>
              </a:extLst>
            </p:cNvPr>
            <p:cNvSpPr/>
            <p:nvPr/>
          </p:nvSpPr>
          <p:spPr>
            <a:xfrm>
              <a:off x="3711325" y="1040200"/>
              <a:ext cx="96325" cy="18325"/>
            </a:xfrm>
            <a:custGeom>
              <a:avLst/>
              <a:gdLst/>
              <a:ahLst/>
              <a:cxnLst/>
              <a:rect l="l" t="t" r="r" b="b"/>
              <a:pathLst>
                <a:path w="3853" h="733" extrusionOk="0">
                  <a:moveTo>
                    <a:pt x="380" y="0"/>
                  </a:moveTo>
                  <a:cubicBezTo>
                    <a:pt x="163" y="0"/>
                    <a:pt x="0" y="163"/>
                    <a:pt x="0" y="380"/>
                  </a:cubicBezTo>
                  <a:cubicBezTo>
                    <a:pt x="0" y="570"/>
                    <a:pt x="163" y="733"/>
                    <a:pt x="380" y="733"/>
                  </a:cubicBezTo>
                  <a:lnTo>
                    <a:pt x="3499" y="733"/>
                  </a:lnTo>
                  <a:cubicBezTo>
                    <a:pt x="3689" y="733"/>
                    <a:pt x="3852" y="570"/>
                    <a:pt x="3852" y="380"/>
                  </a:cubicBezTo>
                  <a:cubicBezTo>
                    <a:pt x="3852" y="163"/>
                    <a:pt x="3689" y="0"/>
                    <a:pt x="349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97;p66">
              <a:extLst>
                <a:ext uri="{FF2B5EF4-FFF2-40B4-BE49-F238E27FC236}">
                  <a16:creationId xmlns:a16="http://schemas.microsoft.com/office/drawing/2014/main" id="{8E6FB24F-5A97-B942-B78A-A7A18C04EFC3}"/>
                </a:ext>
              </a:extLst>
            </p:cNvPr>
            <p:cNvSpPr/>
            <p:nvPr/>
          </p:nvSpPr>
          <p:spPr>
            <a:xfrm>
              <a:off x="3499075" y="1082925"/>
              <a:ext cx="64450" cy="18325"/>
            </a:xfrm>
            <a:custGeom>
              <a:avLst/>
              <a:gdLst/>
              <a:ahLst/>
              <a:cxnLst/>
              <a:rect l="l" t="t" r="r" b="b"/>
              <a:pathLst>
                <a:path w="2578" h="733" extrusionOk="0">
                  <a:moveTo>
                    <a:pt x="353" y="0"/>
                  </a:moveTo>
                  <a:cubicBezTo>
                    <a:pt x="163" y="0"/>
                    <a:pt x="1" y="163"/>
                    <a:pt x="1" y="380"/>
                  </a:cubicBezTo>
                  <a:cubicBezTo>
                    <a:pt x="1" y="570"/>
                    <a:pt x="163" y="732"/>
                    <a:pt x="353" y="732"/>
                  </a:cubicBezTo>
                  <a:lnTo>
                    <a:pt x="2225" y="732"/>
                  </a:lnTo>
                  <a:cubicBezTo>
                    <a:pt x="2415" y="732"/>
                    <a:pt x="2577" y="570"/>
                    <a:pt x="2577" y="380"/>
                  </a:cubicBezTo>
                  <a:cubicBezTo>
                    <a:pt x="2577" y="163"/>
                    <a:pt x="2415" y="0"/>
                    <a:pt x="2225"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98;p66">
              <a:extLst>
                <a:ext uri="{FF2B5EF4-FFF2-40B4-BE49-F238E27FC236}">
                  <a16:creationId xmlns:a16="http://schemas.microsoft.com/office/drawing/2014/main" id="{E9127C57-4804-B443-99C7-6D45793FDFEE}"/>
                </a:ext>
              </a:extLst>
            </p:cNvPr>
            <p:cNvSpPr/>
            <p:nvPr/>
          </p:nvSpPr>
          <p:spPr>
            <a:xfrm>
              <a:off x="3586550" y="1082925"/>
              <a:ext cx="158700" cy="18325"/>
            </a:xfrm>
            <a:custGeom>
              <a:avLst/>
              <a:gdLst/>
              <a:ahLst/>
              <a:cxnLst/>
              <a:rect l="l" t="t" r="r" b="b"/>
              <a:pathLst>
                <a:path w="6348" h="733" extrusionOk="0">
                  <a:moveTo>
                    <a:pt x="380" y="0"/>
                  </a:moveTo>
                  <a:cubicBezTo>
                    <a:pt x="163" y="0"/>
                    <a:pt x="1" y="163"/>
                    <a:pt x="1" y="380"/>
                  </a:cubicBezTo>
                  <a:cubicBezTo>
                    <a:pt x="1" y="570"/>
                    <a:pt x="163" y="732"/>
                    <a:pt x="380" y="732"/>
                  </a:cubicBezTo>
                  <a:lnTo>
                    <a:pt x="5995" y="732"/>
                  </a:lnTo>
                  <a:cubicBezTo>
                    <a:pt x="6185" y="732"/>
                    <a:pt x="6348" y="570"/>
                    <a:pt x="6348" y="380"/>
                  </a:cubicBezTo>
                  <a:cubicBezTo>
                    <a:pt x="6348" y="163"/>
                    <a:pt x="6185" y="0"/>
                    <a:pt x="5995"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99;p66">
              <a:extLst>
                <a:ext uri="{FF2B5EF4-FFF2-40B4-BE49-F238E27FC236}">
                  <a16:creationId xmlns:a16="http://schemas.microsoft.com/office/drawing/2014/main" id="{AA5687CA-835E-3F4B-986D-1A8C460B8198}"/>
                </a:ext>
              </a:extLst>
            </p:cNvPr>
            <p:cNvSpPr/>
            <p:nvPr/>
          </p:nvSpPr>
          <p:spPr>
            <a:xfrm>
              <a:off x="3770325" y="1082925"/>
              <a:ext cx="37325" cy="18325"/>
            </a:xfrm>
            <a:custGeom>
              <a:avLst/>
              <a:gdLst/>
              <a:ahLst/>
              <a:cxnLst/>
              <a:rect l="l" t="t" r="r" b="b"/>
              <a:pathLst>
                <a:path w="1493" h="733" extrusionOk="0">
                  <a:moveTo>
                    <a:pt x="353" y="0"/>
                  </a:moveTo>
                  <a:cubicBezTo>
                    <a:pt x="163" y="0"/>
                    <a:pt x="0" y="163"/>
                    <a:pt x="0" y="380"/>
                  </a:cubicBezTo>
                  <a:cubicBezTo>
                    <a:pt x="0" y="570"/>
                    <a:pt x="163" y="732"/>
                    <a:pt x="353" y="732"/>
                  </a:cubicBezTo>
                  <a:lnTo>
                    <a:pt x="1139" y="732"/>
                  </a:lnTo>
                  <a:cubicBezTo>
                    <a:pt x="1329" y="732"/>
                    <a:pt x="1492" y="570"/>
                    <a:pt x="1492" y="380"/>
                  </a:cubicBezTo>
                  <a:cubicBezTo>
                    <a:pt x="1492" y="163"/>
                    <a:pt x="1329" y="0"/>
                    <a:pt x="113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00;p66">
              <a:extLst>
                <a:ext uri="{FF2B5EF4-FFF2-40B4-BE49-F238E27FC236}">
                  <a16:creationId xmlns:a16="http://schemas.microsoft.com/office/drawing/2014/main" id="{0FE4A2F2-0FAD-3848-8B8F-9238925DC42A}"/>
                </a:ext>
              </a:extLst>
            </p:cNvPr>
            <p:cNvSpPr/>
            <p:nvPr/>
          </p:nvSpPr>
          <p:spPr>
            <a:xfrm>
              <a:off x="3499075" y="1126300"/>
              <a:ext cx="86150" cy="17675"/>
            </a:xfrm>
            <a:custGeom>
              <a:avLst/>
              <a:gdLst/>
              <a:ahLst/>
              <a:cxnLst/>
              <a:rect l="l" t="t" r="r" b="b"/>
              <a:pathLst>
                <a:path w="3446" h="707" extrusionOk="0">
                  <a:moveTo>
                    <a:pt x="353" y="1"/>
                  </a:moveTo>
                  <a:cubicBezTo>
                    <a:pt x="163" y="1"/>
                    <a:pt x="1" y="164"/>
                    <a:pt x="1" y="354"/>
                  </a:cubicBezTo>
                  <a:cubicBezTo>
                    <a:pt x="1" y="543"/>
                    <a:pt x="163" y="706"/>
                    <a:pt x="353" y="706"/>
                  </a:cubicBezTo>
                  <a:lnTo>
                    <a:pt x="3066" y="706"/>
                  </a:lnTo>
                  <a:cubicBezTo>
                    <a:pt x="3283" y="706"/>
                    <a:pt x="3445" y="543"/>
                    <a:pt x="3418" y="354"/>
                  </a:cubicBezTo>
                  <a:cubicBezTo>
                    <a:pt x="3418" y="164"/>
                    <a:pt x="3256" y="1"/>
                    <a:pt x="306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01;p66">
              <a:extLst>
                <a:ext uri="{FF2B5EF4-FFF2-40B4-BE49-F238E27FC236}">
                  <a16:creationId xmlns:a16="http://schemas.microsoft.com/office/drawing/2014/main" id="{E20B889F-F567-B443-B782-C8C88F94B0CB}"/>
                </a:ext>
              </a:extLst>
            </p:cNvPr>
            <p:cNvSpPr/>
            <p:nvPr/>
          </p:nvSpPr>
          <p:spPr>
            <a:xfrm>
              <a:off x="3608925" y="1126300"/>
              <a:ext cx="113275" cy="17675"/>
            </a:xfrm>
            <a:custGeom>
              <a:avLst/>
              <a:gdLst/>
              <a:ahLst/>
              <a:cxnLst/>
              <a:rect l="l" t="t" r="r" b="b"/>
              <a:pathLst>
                <a:path w="4531" h="707" extrusionOk="0">
                  <a:moveTo>
                    <a:pt x="381" y="1"/>
                  </a:moveTo>
                  <a:cubicBezTo>
                    <a:pt x="164" y="1"/>
                    <a:pt x="1" y="164"/>
                    <a:pt x="1" y="354"/>
                  </a:cubicBezTo>
                  <a:cubicBezTo>
                    <a:pt x="1" y="543"/>
                    <a:pt x="164" y="706"/>
                    <a:pt x="381" y="706"/>
                  </a:cubicBezTo>
                  <a:lnTo>
                    <a:pt x="4151" y="706"/>
                  </a:lnTo>
                  <a:cubicBezTo>
                    <a:pt x="4368" y="706"/>
                    <a:pt x="4530" y="543"/>
                    <a:pt x="4530" y="354"/>
                  </a:cubicBezTo>
                  <a:cubicBezTo>
                    <a:pt x="4530" y="164"/>
                    <a:pt x="4368" y="1"/>
                    <a:pt x="4151"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02;p66">
              <a:extLst>
                <a:ext uri="{FF2B5EF4-FFF2-40B4-BE49-F238E27FC236}">
                  <a16:creationId xmlns:a16="http://schemas.microsoft.com/office/drawing/2014/main" id="{223EB9D1-D4AE-E54B-A52E-83205D5BF532}"/>
                </a:ext>
              </a:extLst>
            </p:cNvPr>
            <p:cNvSpPr/>
            <p:nvPr/>
          </p:nvSpPr>
          <p:spPr>
            <a:xfrm>
              <a:off x="3746575" y="1126300"/>
              <a:ext cx="61075" cy="17675"/>
            </a:xfrm>
            <a:custGeom>
              <a:avLst/>
              <a:gdLst/>
              <a:ahLst/>
              <a:cxnLst/>
              <a:rect l="l" t="t" r="r" b="b"/>
              <a:pathLst>
                <a:path w="2443" h="707" extrusionOk="0">
                  <a:moveTo>
                    <a:pt x="354" y="1"/>
                  </a:moveTo>
                  <a:cubicBezTo>
                    <a:pt x="164" y="1"/>
                    <a:pt x="1" y="164"/>
                    <a:pt x="1" y="354"/>
                  </a:cubicBezTo>
                  <a:cubicBezTo>
                    <a:pt x="1" y="543"/>
                    <a:pt x="164" y="706"/>
                    <a:pt x="354" y="706"/>
                  </a:cubicBezTo>
                  <a:lnTo>
                    <a:pt x="2089" y="706"/>
                  </a:lnTo>
                  <a:cubicBezTo>
                    <a:pt x="2279" y="706"/>
                    <a:pt x="2442" y="543"/>
                    <a:pt x="2442" y="354"/>
                  </a:cubicBezTo>
                  <a:cubicBezTo>
                    <a:pt x="2442" y="164"/>
                    <a:pt x="2279" y="1"/>
                    <a:pt x="2089"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03;p66">
              <a:extLst>
                <a:ext uri="{FF2B5EF4-FFF2-40B4-BE49-F238E27FC236}">
                  <a16:creationId xmlns:a16="http://schemas.microsoft.com/office/drawing/2014/main" id="{2078DDDB-3F80-2B4A-B11D-1A7C4F42C2E1}"/>
                </a:ext>
              </a:extLst>
            </p:cNvPr>
            <p:cNvSpPr/>
            <p:nvPr/>
          </p:nvSpPr>
          <p:spPr>
            <a:xfrm>
              <a:off x="3710650" y="1169025"/>
              <a:ext cx="97000" cy="17650"/>
            </a:xfrm>
            <a:custGeom>
              <a:avLst/>
              <a:gdLst/>
              <a:ahLst/>
              <a:cxnLst/>
              <a:rect l="l" t="t" r="r" b="b"/>
              <a:pathLst>
                <a:path w="3880" h="706" extrusionOk="0">
                  <a:moveTo>
                    <a:pt x="380" y="1"/>
                  </a:moveTo>
                  <a:cubicBezTo>
                    <a:pt x="163" y="1"/>
                    <a:pt x="0" y="163"/>
                    <a:pt x="0" y="353"/>
                  </a:cubicBezTo>
                  <a:cubicBezTo>
                    <a:pt x="0" y="543"/>
                    <a:pt x="163" y="706"/>
                    <a:pt x="380" y="706"/>
                  </a:cubicBezTo>
                  <a:lnTo>
                    <a:pt x="3526" y="706"/>
                  </a:lnTo>
                  <a:cubicBezTo>
                    <a:pt x="3716" y="706"/>
                    <a:pt x="3879" y="543"/>
                    <a:pt x="3879" y="353"/>
                  </a:cubicBezTo>
                  <a:cubicBezTo>
                    <a:pt x="3879" y="163"/>
                    <a:pt x="3716" y="1"/>
                    <a:pt x="352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04;p66">
              <a:extLst>
                <a:ext uri="{FF2B5EF4-FFF2-40B4-BE49-F238E27FC236}">
                  <a16:creationId xmlns:a16="http://schemas.microsoft.com/office/drawing/2014/main" id="{BA6E31ED-EF87-7C4E-958A-D13C8E61BA36}"/>
                </a:ext>
              </a:extLst>
            </p:cNvPr>
            <p:cNvSpPr/>
            <p:nvPr/>
          </p:nvSpPr>
          <p:spPr>
            <a:xfrm>
              <a:off x="3499075" y="1169025"/>
              <a:ext cx="66475" cy="17650"/>
            </a:xfrm>
            <a:custGeom>
              <a:avLst/>
              <a:gdLst/>
              <a:ahLst/>
              <a:cxnLst/>
              <a:rect l="l" t="t" r="r" b="b"/>
              <a:pathLst>
                <a:path w="2659" h="706" extrusionOk="0">
                  <a:moveTo>
                    <a:pt x="353" y="1"/>
                  </a:moveTo>
                  <a:cubicBezTo>
                    <a:pt x="163" y="1"/>
                    <a:pt x="1" y="163"/>
                    <a:pt x="1" y="353"/>
                  </a:cubicBezTo>
                  <a:cubicBezTo>
                    <a:pt x="1" y="543"/>
                    <a:pt x="163" y="706"/>
                    <a:pt x="353" y="706"/>
                  </a:cubicBezTo>
                  <a:lnTo>
                    <a:pt x="2279" y="706"/>
                  </a:lnTo>
                  <a:cubicBezTo>
                    <a:pt x="2496" y="706"/>
                    <a:pt x="2659" y="543"/>
                    <a:pt x="2659" y="353"/>
                  </a:cubicBezTo>
                  <a:cubicBezTo>
                    <a:pt x="2659" y="163"/>
                    <a:pt x="2496" y="1"/>
                    <a:pt x="2279"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05;p66">
              <a:extLst>
                <a:ext uri="{FF2B5EF4-FFF2-40B4-BE49-F238E27FC236}">
                  <a16:creationId xmlns:a16="http://schemas.microsoft.com/office/drawing/2014/main" id="{8243D83F-2906-004E-A159-A33F1FF8F606}"/>
                </a:ext>
              </a:extLst>
            </p:cNvPr>
            <p:cNvSpPr/>
            <p:nvPr/>
          </p:nvSpPr>
          <p:spPr>
            <a:xfrm>
              <a:off x="3589275" y="1169025"/>
              <a:ext cx="97675" cy="17650"/>
            </a:xfrm>
            <a:custGeom>
              <a:avLst/>
              <a:gdLst/>
              <a:ahLst/>
              <a:cxnLst/>
              <a:rect l="l" t="t" r="r" b="b"/>
              <a:pathLst>
                <a:path w="3907" h="706" extrusionOk="0">
                  <a:moveTo>
                    <a:pt x="353" y="1"/>
                  </a:moveTo>
                  <a:cubicBezTo>
                    <a:pt x="163" y="1"/>
                    <a:pt x="0" y="163"/>
                    <a:pt x="0" y="353"/>
                  </a:cubicBezTo>
                  <a:cubicBezTo>
                    <a:pt x="0" y="543"/>
                    <a:pt x="163" y="706"/>
                    <a:pt x="353" y="706"/>
                  </a:cubicBezTo>
                  <a:lnTo>
                    <a:pt x="3526" y="706"/>
                  </a:lnTo>
                  <a:cubicBezTo>
                    <a:pt x="3743" y="706"/>
                    <a:pt x="3906" y="543"/>
                    <a:pt x="3906" y="353"/>
                  </a:cubicBezTo>
                  <a:cubicBezTo>
                    <a:pt x="3906" y="163"/>
                    <a:pt x="3743" y="1"/>
                    <a:pt x="352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06;p66">
              <a:extLst>
                <a:ext uri="{FF2B5EF4-FFF2-40B4-BE49-F238E27FC236}">
                  <a16:creationId xmlns:a16="http://schemas.microsoft.com/office/drawing/2014/main" id="{1B3C816D-A709-4340-807B-0D1514C9FB27}"/>
                </a:ext>
              </a:extLst>
            </p:cNvPr>
            <p:cNvSpPr/>
            <p:nvPr/>
          </p:nvSpPr>
          <p:spPr>
            <a:xfrm>
              <a:off x="3563500" y="1211750"/>
              <a:ext cx="146500" cy="17650"/>
            </a:xfrm>
            <a:custGeom>
              <a:avLst/>
              <a:gdLst/>
              <a:ahLst/>
              <a:cxnLst/>
              <a:rect l="l" t="t" r="r" b="b"/>
              <a:pathLst>
                <a:path w="5860" h="706" extrusionOk="0">
                  <a:moveTo>
                    <a:pt x="353" y="1"/>
                  </a:moveTo>
                  <a:cubicBezTo>
                    <a:pt x="163" y="1"/>
                    <a:pt x="0" y="163"/>
                    <a:pt x="0" y="353"/>
                  </a:cubicBezTo>
                  <a:cubicBezTo>
                    <a:pt x="0" y="543"/>
                    <a:pt x="163" y="706"/>
                    <a:pt x="353" y="706"/>
                  </a:cubicBezTo>
                  <a:lnTo>
                    <a:pt x="5507" y="706"/>
                  </a:lnTo>
                  <a:cubicBezTo>
                    <a:pt x="5696" y="706"/>
                    <a:pt x="5859" y="543"/>
                    <a:pt x="5859" y="353"/>
                  </a:cubicBezTo>
                  <a:cubicBezTo>
                    <a:pt x="5859" y="163"/>
                    <a:pt x="5696" y="1"/>
                    <a:pt x="5507"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07;p66">
              <a:extLst>
                <a:ext uri="{FF2B5EF4-FFF2-40B4-BE49-F238E27FC236}">
                  <a16:creationId xmlns:a16="http://schemas.microsoft.com/office/drawing/2014/main" id="{01E832F8-298C-DA4A-90B2-91D24A7CB225}"/>
                </a:ext>
              </a:extLst>
            </p:cNvPr>
            <p:cNvSpPr/>
            <p:nvPr/>
          </p:nvSpPr>
          <p:spPr>
            <a:xfrm>
              <a:off x="3575700" y="977800"/>
              <a:ext cx="82075" cy="18350"/>
            </a:xfrm>
            <a:custGeom>
              <a:avLst/>
              <a:gdLst/>
              <a:ahLst/>
              <a:cxnLst/>
              <a:rect l="l" t="t" r="r" b="b"/>
              <a:pathLst>
                <a:path w="3283" h="734" extrusionOk="0">
                  <a:moveTo>
                    <a:pt x="380" y="1"/>
                  </a:moveTo>
                  <a:cubicBezTo>
                    <a:pt x="163" y="1"/>
                    <a:pt x="1" y="164"/>
                    <a:pt x="1" y="381"/>
                  </a:cubicBezTo>
                  <a:cubicBezTo>
                    <a:pt x="1" y="570"/>
                    <a:pt x="163" y="733"/>
                    <a:pt x="380" y="733"/>
                  </a:cubicBezTo>
                  <a:lnTo>
                    <a:pt x="2903" y="733"/>
                  </a:lnTo>
                  <a:cubicBezTo>
                    <a:pt x="3120" y="733"/>
                    <a:pt x="3283" y="570"/>
                    <a:pt x="3283" y="381"/>
                  </a:cubicBezTo>
                  <a:cubicBezTo>
                    <a:pt x="3283" y="164"/>
                    <a:pt x="3093" y="1"/>
                    <a:pt x="2903"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08;p66">
              <a:extLst>
                <a:ext uri="{FF2B5EF4-FFF2-40B4-BE49-F238E27FC236}">
                  <a16:creationId xmlns:a16="http://schemas.microsoft.com/office/drawing/2014/main" id="{4F1FB559-BD11-8C47-A036-0384DA10D1B8}"/>
                </a:ext>
              </a:extLst>
            </p:cNvPr>
            <p:cNvSpPr/>
            <p:nvPr/>
          </p:nvSpPr>
          <p:spPr>
            <a:xfrm>
              <a:off x="3682175" y="977800"/>
              <a:ext cx="48150" cy="18350"/>
            </a:xfrm>
            <a:custGeom>
              <a:avLst/>
              <a:gdLst/>
              <a:ahLst/>
              <a:cxnLst/>
              <a:rect l="l" t="t" r="r" b="b"/>
              <a:pathLst>
                <a:path w="1926" h="734" extrusionOk="0">
                  <a:moveTo>
                    <a:pt x="353" y="1"/>
                  </a:moveTo>
                  <a:cubicBezTo>
                    <a:pt x="163" y="1"/>
                    <a:pt x="0" y="164"/>
                    <a:pt x="0" y="381"/>
                  </a:cubicBezTo>
                  <a:cubicBezTo>
                    <a:pt x="0" y="570"/>
                    <a:pt x="163" y="733"/>
                    <a:pt x="353" y="733"/>
                  </a:cubicBezTo>
                  <a:lnTo>
                    <a:pt x="1573" y="733"/>
                  </a:lnTo>
                  <a:cubicBezTo>
                    <a:pt x="1763" y="733"/>
                    <a:pt x="1926" y="570"/>
                    <a:pt x="1926" y="381"/>
                  </a:cubicBezTo>
                  <a:cubicBezTo>
                    <a:pt x="1926" y="164"/>
                    <a:pt x="1763" y="1"/>
                    <a:pt x="1573"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09;p66">
              <a:extLst>
                <a:ext uri="{FF2B5EF4-FFF2-40B4-BE49-F238E27FC236}">
                  <a16:creationId xmlns:a16="http://schemas.microsoft.com/office/drawing/2014/main" id="{DFE5652B-D3AA-354A-8C4C-6E32632E7708}"/>
                </a:ext>
              </a:extLst>
            </p:cNvPr>
            <p:cNvSpPr/>
            <p:nvPr/>
          </p:nvSpPr>
          <p:spPr>
            <a:xfrm>
              <a:off x="3804225" y="903900"/>
              <a:ext cx="59700" cy="524200"/>
            </a:xfrm>
            <a:custGeom>
              <a:avLst/>
              <a:gdLst/>
              <a:ahLst/>
              <a:cxnLst/>
              <a:rect l="l" t="t" r="r" b="b"/>
              <a:pathLst>
                <a:path w="2388" h="20968" extrusionOk="0">
                  <a:moveTo>
                    <a:pt x="977" y="0"/>
                  </a:moveTo>
                  <a:lnTo>
                    <a:pt x="977" y="19963"/>
                  </a:lnTo>
                  <a:cubicBezTo>
                    <a:pt x="977" y="20533"/>
                    <a:pt x="543" y="20967"/>
                    <a:pt x="0" y="20967"/>
                  </a:cubicBezTo>
                  <a:lnTo>
                    <a:pt x="1384" y="20967"/>
                  </a:lnTo>
                  <a:cubicBezTo>
                    <a:pt x="1953" y="20967"/>
                    <a:pt x="2387" y="20533"/>
                    <a:pt x="2387" y="19963"/>
                  </a:cubicBezTo>
                  <a:lnTo>
                    <a:pt x="2387" y="1736"/>
                  </a:lnTo>
                  <a:cubicBezTo>
                    <a:pt x="2387" y="1465"/>
                    <a:pt x="2279" y="1194"/>
                    <a:pt x="2089" y="1004"/>
                  </a:cubicBezTo>
                  <a:lnTo>
                    <a:pt x="97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10;p66">
              <a:extLst>
                <a:ext uri="{FF2B5EF4-FFF2-40B4-BE49-F238E27FC236}">
                  <a16:creationId xmlns:a16="http://schemas.microsoft.com/office/drawing/2014/main" id="{0FBA46A0-4D3E-394F-A5D2-2F7CA68EBAD1}"/>
                </a:ext>
              </a:extLst>
            </p:cNvPr>
            <p:cNvSpPr/>
            <p:nvPr/>
          </p:nvSpPr>
          <p:spPr>
            <a:xfrm>
              <a:off x="3728275" y="811000"/>
              <a:ext cx="126825" cy="117325"/>
            </a:xfrm>
            <a:custGeom>
              <a:avLst/>
              <a:gdLst/>
              <a:ahLst/>
              <a:cxnLst/>
              <a:rect l="l" t="t" r="r" b="b"/>
              <a:pathLst>
                <a:path w="5073" h="4693" extrusionOk="0">
                  <a:moveTo>
                    <a:pt x="1" y="0"/>
                  </a:moveTo>
                  <a:lnTo>
                    <a:pt x="1" y="3798"/>
                  </a:lnTo>
                  <a:cubicBezTo>
                    <a:pt x="1" y="4286"/>
                    <a:pt x="407" y="4693"/>
                    <a:pt x="923" y="4693"/>
                  </a:cubicBezTo>
                  <a:lnTo>
                    <a:pt x="5073" y="4693"/>
                  </a:lnTo>
                  <a:lnTo>
                    <a:pt x="3934" y="3608"/>
                  </a:lnTo>
                  <a:lnTo>
                    <a:pt x="109" y="109"/>
                  </a:lnTo>
                  <a:cubicBezTo>
                    <a:pt x="82" y="55"/>
                    <a:pt x="55" y="2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11;p66">
              <a:extLst>
                <a:ext uri="{FF2B5EF4-FFF2-40B4-BE49-F238E27FC236}">
                  <a16:creationId xmlns:a16="http://schemas.microsoft.com/office/drawing/2014/main" id="{B642A82A-777D-3C4D-BD73-933B2D7F99D2}"/>
                </a:ext>
              </a:extLst>
            </p:cNvPr>
            <p:cNvSpPr/>
            <p:nvPr/>
          </p:nvSpPr>
          <p:spPr>
            <a:xfrm>
              <a:off x="3446200" y="860500"/>
              <a:ext cx="18325" cy="514025"/>
            </a:xfrm>
            <a:custGeom>
              <a:avLst/>
              <a:gdLst/>
              <a:ahLst/>
              <a:cxnLst/>
              <a:rect l="l" t="t" r="r" b="b"/>
              <a:pathLst>
                <a:path w="733" h="20561" extrusionOk="0">
                  <a:moveTo>
                    <a:pt x="380" y="0"/>
                  </a:moveTo>
                  <a:cubicBezTo>
                    <a:pt x="163" y="0"/>
                    <a:pt x="0" y="163"/>
                    <a:pt x="0" y="380"/>
                  </a:cubicBezTo>
                  <a:lnTo>
                    <a:pt x="0" y="20208"/>
                  </a:lnTo>
                  <a:cubicBezTo>
                    <a:pt x="0" y="20398"/>
                    <a:pt x="163" y="20560"/>
                    <a:pt x="380" y="20560"/>
                  </a:cubicBezTo>
                  <a:cubicBezTo>
                    <a:pt x="570" y="20560"/>
                    <a:pt x="732" y="20398"/>
                    <a:pt x="732" y="20208"/>
                  </a:cubicBezTo>
                  <a:lnTo>
                    <a:pt x="732" y="380"/>
                  </a:lnTo>
                  <a:cubicBezTo>
                    <a:pt x="732" y="163"/>
                    <a:pt x="570" y="0"/>
                    <a:pt x="380"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565;p66">
            <a:extLst>
              <a:ext uri="{FF2B5EF4-FFF2-40B4-BE49-F238E27FC236}">
                <a16:creationId xmlns:a16="http://schemas.microsoft.com/office/drawing/2014/main" id="{901890BF-F4FC-AF46-A161-F201CA2598C0}"/>
              </a:ext>
            </a:extLst>
          </p:cNvPr>
          <p:cNvGrpSpPr/>
          <p:nvPr/>
        </p:nvGrpSpPr>
        <p:grpSpPr>
          <a:xfrm flipH="1" flipV="1">
            <a:off x="4557317" y="1462128"/>
            <a:ext cx="424616" cy="421842"/>
            <a:chOff x="1656700" y="1958325"/>
            <a:chExt cx="623875" cy="619800"/>
          </a:xfrm>
        </p:grpSpPr>
        <p:sp>
          <p:nvSpPr>
            <p:cNvPr id="122" name="Google Shape;1566;p66">
              <a:extLst>
                <a:ext uri="{FF2B5EF4-FFF2-40B4-BE49-F238E27FC236}">
                  <a16:creationId xmlns:a16="http://schemas.microsoft.com/office/drawing/2014/main" id="{165A7548-DEC5-954F-AD4F-B87CB609242F}"/>
                </a:ext>
              </a:extLst>
            </p:cNvPr>
            <p:cNvSpPr/>
            <p:nvPr/>
          </p:nvSpPr>
          <p:spPr>
            <a:xfrm>
              <a:off x="1906900" y="1958325"/>
              <a:ext cx="373675" cy="619800"/>
            </a:xfrm>
            <a:custGeom>
              <a:avLst/>
              <a:gdLst/>
              <a:ahLst/>
              <a:cxnLst/>
              <a:rect l="l" t="t" r="r" b="b"/>
              <a:pathLst>
                <a:path w="14947" h="24792" extrusionOk="0">
                  <a:moveTo>
                    <a:pt x="977" y="1"/>
                  </a:moveTo>
                  <a:cubicBezTo>
                    <a:pt x="435" y="1"/>
                    <a:pt x="1" y="462"/>
                    <a:pt x="1" y="1004"/>
                  </a:cubicBezTo>
                  <a:lnTo>
                    <a:pt x="1" y="23788"/>
                  </a:lnTo>
                  <a:cubicBezTo>
                    <a:pt x="1" y="24358"/>
                    <a:pt x="435" y="24792"/>
                    <a:pt x="977" y="24792"/>
                  </a:cubicBezTo>
                  <a:lnTo>
                    <a:pt x="13943" y="24792"/>
                  </a:lnTo>
                  <a:cubicBezTo>
                    <a:pt x="14485" y="24792"/>
                    <a:pt x="14946" y="24358"/>
                    <a:pt x="14946" y="23788"/>
                  </a:cubicBezTo>
                  <a:lnTo>
                    <a:pt x="14946" y="1004"/>
                  </a:lnTo>
                  <a:cubicBezTo>
                    <a:pt x="14946" y="462"/>
                    <a:pt x="14485" y="1"/>
                    <a:pt x="13943"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67;p66">
              <a:extLst>
                <a:ext uri="{FF2B5EF4-FFF2-40B4-BE49-F238E27FC236}">
                  <a16:creationId xmlns:a16="http://schemas.microsoft.com/office/drawing/2014/main" id="{E1D9B71F-D94B-5A4A-B56D-0ED83A856093}"/>
                </a:ext>
              </a:extLst>
            </p:cNvPr>
            <p:cNvSpPr/>
            <p:nvPr/>
          </p:nvSpPr>
          <p:spPr>
            <a:xfrm>
              <a:off x="1944875" y="2014625"/>
              <a:ext cx="37325" cy="42725"/>
            </a:xfrm>
            <a:custGeom>
              <a:avLst/>
              <a:gdLst/>
              <a:ahLst/>
              <a:cxnLst/>
              <a:rect l="l" t="t" r="r" b="b"/>
              <a:pathLst>
                <a:path w="1493" h="1709" extrusionOk="0">
                  <a:moveTo>
                    <a:pt x="245" y="0"/>
                  </a:moveTo>
                  <a:cubicBezTo>
                    <a:pt x="109" y="0"/>
                    <a:pt x="1" y="109"/>
                    <a:pt x="1" y="244"/>
                  </a:cubicBezTo>
                  <a:lnTo>
                    <a:pt x="1" y="1465"/>
                  </a:lnTo>
                  <a:cubicBezTo>
                    <a:pt x="1" y="1600"/>
                    <a:pt x="109" y="1709"/>
                    <a:pt x="245" y="1709"/>
                  </a:cubicBezTo>
                  <a:lnTo>
                    <a:pt x="1248" y="1709"/>
                  </a:lnTo>
                  <a:cubicBezTo>
                    <a:pt x="1384" y="1709"/>
                    <a:pt x="1493" y="1600"/>
                    <a:pt x="1493" y="1465"/>
                  </a:cubicBezTo>
                  <a:lnTo>
                    <a:pt x="1493" y="244"/>
                  </a:lnTo>
                  <a:cubicBezTo>
                    <a:pt x="1493"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68;p66">
              <a:extLst>
                <a:ext uri="{FF2B5EF4-FFF2-40B4-BE49-F238E27FC236}">
                  <a16:creationId xmlns:a16="http://schemas.microsoft.com/office/drawing/2014/main" id="{EE2C554C-22E1-5443-B64F-074BFA5C0661}"/>
                </a:ext>
              </a:extLst>
            </p:cNvPr>
            <p:cNvSpPr/>
            <p:nvPr/>
          </p:nvSpPr>
          <p:spPr>
            <a:xfrm>
              <a:off x="1944875" y="2091925"/>
              <a:ext cx="37325" cy="42750"/>
            </a:xfrm>
            <a:custGeom>
              <a:avLst/>
              <a:gdLst/>
              <a:ahLst/>
              <a:cxnLst/>
              <a:rect l="l" t="t" r="r" b="b"/>
              <a:pathLst>
                <a:path w="1493" h="1710" extrusionOk="0">
                  <a:moveTo>
                    <a:pt x="245" y="0"/>
                  </a:moveTo>
                  <a:cubicBezTo>
                    <a:pt x="109" y="0"/>
                    <a:pt x="1" y="109"/>
                    <a:pt x="1" y="244"/>
                  </a:cubicBezTo>
                  <a:lnTo>
                    <a:pt x="1" y="1465"/>
                  </a:lnTo>
                  <a:cubicBezTo>
                    <a:pt x="1" y="1601"/>
                    <a:pt x="109" y="1709"/>
                    <a:pt x="245" y="1709"/>
                  </a:cubicBezTo>
                  <a:lnTo>
                    <a:pt x="1248" y="1709"/>
                  </a:lnTo>
                  <a:cubicBezTo>
                    <a:pt x="1384" y="1709"/>
                    <a:pt x="1493" y="1601"/>
                    <a:pt x="1493" y="1465"/>
                  </a:cubicBezTo>
                  <a:lnTo>
                    <a:pt x="1493" y="244"/>
                  </a:lnTo>
                  <a:cubicBezTo>
                    <a:pt x="1493"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69;p66">
              <a:extLst>
                <a:ext uri="{FF2B5EF4-FFF2-40B4-BE49-F238E27FC236}">
                  <a16:creationId xmlns:a16="http://schemas.microsoft.com/office/drawing/2014/main" id="{094331AD-E172-9546-B976-5BCA44650059}"/>
                </a:ext>
              </a:extLst>
            </p:cNvPr>
            <p:cNvSpPr/>
            <p:nvPr/>
          </p:nvSpPr>
          <p:spPr>
            <a:xfrm>
              <a:off x="1944875" y="2169225"/>
              <a:ext cx="37325" cy="42750"/>
            </a:xfrm>
            <a:custGeom>
              <a:avLst/>
              <a:gdLst/>
              <a:ahLst/>
              <a:cxnLst/>
              <a:rect l="l" t="t" r="r" b="b"/>
              <a:pathLst>
                <a:path w="1493" h="1710" extrusionOk="0">
                  <a:moveTo>
                    <a:pt x="245" y="0"/>
                  </a:moveTo>
                  <a:cubicBezTo>
                    <a:pt x="109" y="0"/>
                    <a:pt x="1" y="109"/>
                    <a:pt x="1" y="244"/>
                  </a:cubicBezTo>
                  <a:lnTo>
                    <a:pt x="1" y="1465"/>
                  </a:lnTo>
                  <a:cubicBezTo>
                    <a:pt x="1" y="1601"/>
                    <a:pt x="109" y="1709"/>
                    <a:pt x="245" y="1709"/>
                  </a:cubicBezTo>
                  <a:lnTo>
                    <a:pt x="1248" y="1709"/>
                  </a:lnTo>
                  <a:cubicBezTo>
                    <a:pt x="1384" y="1709"/>
                    <a:pt x="1493" y="1601"/>
                    <a:pt x="1493" y="1465"/>
                  </a:cubicBezTo>
                  <a:lnTo>
                    <a:pt x="1493" y="244"/>
                  </a:lnTo>
                  <a:cubicBezTo>
                    <a:pt x="1493"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70;p66">
              <a:extLst>
                <a:ext uri="{FF2B5EF4-FFF2-40B4-BE49-F238E27FC236}">
                  <a16:creationId xmlns:a16="http://schemas.microsoft.com/office/drawing/2014/main" id="{7783D707-5422-C441-9C91-452ABE7E31E8}"/>
                </a:ext>
              </a:extLst>
            </p:cNvPr>
            <p:cNvSpPr/>
            <p:nvPr/>
          </p:nvSpPr>
          <p:spPr>
            <a:xfrm>
              <a:off x="1944875" y="2246525"/>
              <a:ext cx="37325" cy="42750"/>
            </a:xfrm>
            <a:custGeom>
              <a:avLst/>
              <a:gdLst/>
              <a:ahLst/>
              <a:cxnLst/>
              <a:rect l="l" t="t" r="r" b="b"/>
              <a:pathLst>
                <a:path w="1493" h="1710" extrusionOk="0">
                  <a:moveTo>
                    <a:pt x="245" y="0"/>
                  </a:moveTo>
                  <a:cubicBezTo>
                    <a:pt x="109" y="0"/>
                    <a:pt x="1" y="109"/>
                    <a:pt x="1" y="245"/>
                  </a:cubicBezTo>
                  <a:lnTo>
                    <a:pt x="1" y="1465"/>
                  </a:lnTo>
                  <a:cubicBezTo>
                    <a:pt x="1" y="1601"/>
                    <a:pt x="109" y="1709"/>
                    <a:pt x="245" y="1709"/>
                  </a:cubicBezTo>
                  <a:lnTo>
                    <a:pt x="1248" y="1709"/>
                  </a:lnTo>
                  <a:cubicBezTo>
                    <a:pt x="1384" y="1709"/>
                    <a:pt x="1493" y="1601"/>
                    <a:pt x="1493" y="1465"/>
                  </a:cubicBezTo>
                  <a:lnTo>
                    <a:pt x="1493" y="245"/>
                  </a:lnTo>
                  <a:cubicBezTo>
                    <a:pt x="1493"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71;p66">
              <a:extLst>
                <a:ext uri="{FF2B5EF4-FFF2-40B4-BE49-F238E27FC236}">
                  <a16:creationId xmlns:a16="http://schemas.microsoft.com/office/drawing/2014/main" id="{17B02F68-0DF8-BE4E-93A4-BBCCCBF56126}"/>
                </a:ext>
              </a:extLst>
            </p:cNvPr>
            <p:cNvSpPr/>
            <p:nvPr/>
          </p:nvSpPr>
          <p:spPr>
            <a:xfrm>
              <a:off x="1944875" y="2323825"/>
              <a:ext cx="37325" cy="43425"/>
            </a:xfrm>
            <a:custGeom>
              <a:avLst/>
              <a:gdLst/>
              <a:ahLst/>
              <a:cxnLst/>
              <a:rect l="l" t="t" r="r" b="b"/>
              <a:pathLst>
                <a:path w="1493" h="1737" extrusionOk="0">
                  <a:moveTo>
                    <a:pt x="245" y="1"/>
                  </a:moveTo>
                  <a:cubicBezTo>
                    <a:pt x="109" y="1"/>
                    <a:pt x="1" y="109"/>
                    <a:pt x="1" y="272"/>
                  </a:cubicBezTo>
                  <a:lnTo>
                    <a:pt x="1" y="1465"/>
                  </a:lnTo>
                  <a:cubicBezTo>
                    <a:pt x="1" y="1601"/>
                    <a:pt x="109" y="1737"/>
                    <a:pt x="245" y="1737"/>
                  </a:cubicBezTo>
                  <a:lnTo>
                    <a:pt x="1248" y="1737"/>
                  </a:lnTo>
                  <a:cubicBezTo>
                    <a:pt x="1384" y="1737"/>
                    <a:pt x="1493" y="1601"/>
                    <a:pt x="1493" y="1465"/>
                  </a:cubicBezTo>
                  <a:lnTo>
                    <a:pt x="1493" y="272"/>
                  </a:lnTo>
                  <a:cubicBezTo>
                    <a:pt x="1493"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72;p66">
              <a:extLst>
                <a:ext uri="{FF2B5EF4-FFF2-40B4-BE49-F238E27FC236}">
                  <a16:creationId xmlns:a16="http://schemas.microsoft.com/office/drawing/2014/main" id="{1CD29E18-0DB6-C043-9ADD-5BAC6BF4E311}"/>
                </a:ext>
              </a:extLst>
            </p:cNvPr>
            <p:cNvSpPr/>
            <p:nvPr/>
          </p:nvSpPr>
          <p:spPr>
            <a:xfrm>
              <a:off x="1944875" y="2401800"/>
              <a:ext cx="37325" cy="42750"/>
            </a:xfrm>
            <a:custGeom>
              <a:avLst/>
              <a:gdLst/>
              <a:ahLst/>
              <a:cxnLst/>
              <a:rect l="l" t="t" r="r" b="b"/>
              <a:pathLst>
                <a:path w="1493" h="1710" extrusionOk="0">
                  <a:moveTo>
                    <a:pt x="245" y="1"/>
                  </a:moveTo>
                  <a:cubicBezTo>
                    <a:pt x="109" y="1"/>
                    <a:pt x="1" y="109"/>
                    <a:pt x="1" y="245"/>
                  </a:cubicBezTo>
                  <a:lnTo>
                    <a:pt x="1" y="1438"/>
                  </a:lnTo>
                  <a:cubicBezTo>
                    <a:pt x="1" y="1601"/>
                    <a:pt x="109" y="1710"/>
                    <a:pt x="245" y="1710"/>
                  </a:cubicBezTo>
                  <a:lnTo>
                    <a:pt x="1248" y="1710"/>
                  </a:lnTo>
                  <a:cubicBezTo>
                    <a:pt x="1384" y="1710"/>
                    <a:pt x="1493" y="1601"/>
                    <a:pt x="1493" y="1438"/>
                  </a:cubicBezTo>
                  <a:lnTo>
                    <a:pt x="1493" y="245"/>
                  </a:lnTo>
                  <a:cubicBezTo>
                    <a:pt x="1493"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73;p66">
              <a:extLst>
                <a:ext uri="{FF2B5EF4-FFF2-40B4-BE49-F238E27FC236}">
                  <a16:creationId xmlns:a16="http://schemas.microsoft.com/office/drawing/2014/main" id="{103A7382-92B4-8F4F-80B9-757B1FE298FF}"/>
                </a:ext>
              </a:extLst>
            </p:cNvPr>
            <p:cNvSpPr/>
            <p:nvPr/>
          </p:nvSpPr>
          <p:spPr>
            <a:xfrm>
              <a:off x="1944875" y="2478425"/>
              <a:ext cx="37325" cy="43425"/>
            </a:xfrm>
            <a:custGeom>
              <a:avLst/>
              <a:gdLst/>
              <a:ahLst/>
              <a:cxnLst/>
              <a:rect l="l" t="t" r="r" b="b"/>
              <a:pathLst>
                <a:path w="1493" h="1737" extrusionOk="0">
                  <a:moveTo>
                    <a:pt x="245" y="1"/>
                  </a:moveTo>
                  <a:cubicBezTo>
                    <a:pt x="109" y="1"/>
                    <a:pt x="1" y="136"/>
                    <a:pt x="1" y="272"/>
                  </a:cubicBezTo>
                  <a:lnTo>
                    <a:pt x="1" y="1493"/>
                  </a:lnTo>
                  <a:cubicBezTo>
                    <a:pt x="1" y="1628"/>
                    <a:pt x="109" y="1737"/>
                    <a:pt x="245" y="1737"/>
                  </a:cubicBezTo>
                  <a:lnTo>
                    <a:pt x="1248" y="1737"/>
                  </a:lnTo>
                  <a:cubicBezTo>
                    <a:pt x="1384" y="1737"/>
                    <a:pt x="1493" y="1628"/>
                    <a:pt x="1493" y="1493"/>
                  </a:cubicBezTo>
                  <a:lnTo>
                    <a:pt x="1493" y="272"/>
                  </a:lnTo>
                  <a:cubicBezTo>
                    <a:pt x="1493" y="136"/>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74;p66">
              <a:extLst>
                <a:ext uri="{FF2B5EF4-FFF2-40B4-BE49-F238E27FC236}">
                  <a16:creationId xmlns:a16="http://schemas.microsoft.com/office/drawing/2014/main" id="{07149965-01BD-384F-8D4F-25FE29DC24E0}"/>
                </a:ext>
              </a:extLst>
            </p:cNvPr>
            <p:cNvSpPr/>
            <p:nvPr/>
          </p:nvSpPr>
          <p:spPr>
            <a:xfrm>
              <a:off x="2204600" y="2014625"/>
              <a:ext cx="37325" cy="42725"/>
            </a:xfrm>
            <a:custGeom>
              <a:avLst/>
              <a:gdLst/>
              <a:ahLst/>
              <a:cxnLst/>
              <a:rect l="l" t="t" r="r" b="b"/>
              <a:pathLst>
                <a:path w="1493" h="1709" extrusionOk="0">
                  <a:moveTo>
                    <a:pt x="244" y="0"/>
                  </a:moveTo>
                  <a:cubicBezTo>
                    <a:pt x="109" y="0"/>
                    <a:pt x="0" y="109"/>
                    <a:pt x="0" y="244"/>
                  </a:cubicBezTo>
                  <a:lnTo>
                    <a:pt x="0" y="1465"/>
                  </a:lnTo>
                  <a:cubicBezTo>
                    <a:pt x="0" y="1600"/>
                    <a:pt x="109" y="1709"/>
                    <a:pt x="244" y="1709"/>
                  </a:cubicBezTo>
                  <a:lnTo>
                    <a:pt x="1248" y="1709"/>
                  </a:lnTo>
                  <a:cubicBezTo>
                    <a:pt x="1384" y="1709"/>
                    <a:pt x="1492" y="1600"/>
                    <a:pt x="1492" y="1465"/>
                  </a:cubicBezTo>
                  <a:lnTo>
                    <a:pt x="1492" y="244"/>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75;p66">
              <a:extLst>
                <a:ext uri="{FF2B5EF4-FFF2-40B4-BE49-F238E27FC236}">
                  <a16:creationId xmlns:a16="http://schemas.microsoft.com/office/drawing/2014/main" id="{4F751E1F-AD61-2E4F-8764-7314950932EE}"/>
                </a:ext>
              </a:extLst>
            </p:cNvPr>
            <p:cNvSpPr/>
            <p:nvPr/>
          </p:nvSpPr>
          <p:spPr>
            <a:xfrm>
              <a:off x="2204600" y="2091925"/>
              <a:ext cx="37325" cy="42750"/>
            </a:xfrm>
            <a:custGeom>
              <a:avLst/>
              <a:gdLst/>
              <a:ahLst/>
              <a:cxnLst/>
              <a:rect l="l" t="t" r="r" b="b"/>
              <a:pathLst>
                <a:path w="1493" h="1710" extrusionOk="0">
                  <a:moveTo>
                    <a:pt x="244" y="0"/>
                  </a:moveTo>
                  <a:cubicBezTo>
                    <a:pt x="109" y="0"/>
                    <a:pt x="0" y="109"/>
                    <a:pt x="0" y="244"/>
                  </a:cubicBezTo>
                  <a:lnTo>
                    <a:pt x="0" y="1465"/>
                  </a:lnTo>
                  <a:cubicBezTo>
                    <a:pt x="0" y="1601"/>
                    <a:pt x="109" y="1709"/>
                    <a:pt x="244" y="1709"/>
                  </a:cubicBezTo>
                  <a:lnTo>
                    <a:pt x="1248" y="1709"/>
                  </a:lnTo>
                  <a:cubicBezTo>
                    <a:pt x="1384" y="1709"/>
                    <a:pt x="1492" y="1601"/>
                    <a:pt x="1492" y="1465"/>
                  </a:cubicBezTo>
                  <a:lnTo>
                    <a:pt x="1492" y="244"/>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76;p66">
              <a:extLst>
                <a:ext uri="{FF2B5EF4-FFF2-40B4-BE49-F238E27FC236}">
                  <a16:creationId xmlns:a16="http://schemas.microsoft.com/office/drawing/2014/main" id="{19556CAB-B77B-7940-AC43-2C14DCA92B9A}"/>
                </a:ext>
              </a:extLst>
            </p:cNvPr>
            <p:cNvSpPr/>
            <p:nvPr/>
          </p:nvSpPr>
          <p:spPr>
            <a:xfrm>
              <a:off x="2204600" y="2169225"/>
              <a:ext cx="37325" cy="42750"/>
            </a:xfrm>
            <a:custGeom>
              <a:avLst/>
              <a:gdLst/>
              <a:ahLst/>
              <a:cxnLst/>
              <a:rect l="l" t="t" r="r" b="b"/>
              <a:pathLst>
                <a:path w="1493" h="1710" extrusionOk="0">
                  <a:moveTo>
                    <a:pt x="244" y="0"/>
                  </a:moveTo>
                  <a:cubicBezTo>
                    <a:pt x="109" y="0"/>
                    <a:pt x="0" y="109"/>
                    <a:pt x="0" y="244"/>
                  </a:cubicBezTo>
                  <a:lnTo>
                    <a:pt x="0" y="1465"/>
                  </a:lnTo>
                  <a:cubicBezTo>
                    <a:pt x="0" y="1601"/>
                    <a:pt x="109" y="1709"/>
                    <a:pt x="244" y="1709"/>
                  </a:cubicBezTo>
                  <a:lnTo>
                    <a:pt x="1248" y="1709"/>
                  </a:lnTo>
                  <a:cubicBezTo>
                    <a:pt x="1384" y="1709"/>
                    <a:pt x="1492" y="1601"/>
                    <a:pt x="1492" y="1465"/>
                  </a:cubicBezTo>
                  <a:lnTo>
                    <a:pt x="1492" y="244"/>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77;p66">
              <a:extLst>
                <a:ext uri="{FF2B5EF4-FFF2-40B4-BE49-F238E27FC236}">
                  <a16:creationId xmlns:a16="http://schemas.microsoft.com/office/drawing/2014/main" id="{23B98A3F-CFEC-1843-9377-97DE8D7D7807}"/>
                </a:ext>
              </a:extLst>
            </p:cNvPr>
            <p:cNvSpPr/>
            <p:nvPr/>
          </p:nvSpPr>
          <p:spPr>
            <a:xfrm>
              <a:off x="2204600" y="2246525"/>
              <a:ext cx="37325" cy="42750"/>
            </a:xfrm>
            <a:custGeom>
              <a:avLst/>
              <a:gdLst/>
              <a:ahLst/>
              <a:cxnLst/>
              <a:rect l="l" t="t" r="r" b="b"/>
              <a:pathLst>
                <a:path w="1493" h="1710" extrusionOk="0">
                  <a:moveTo>
                    <a:pt x="244" y="0"/>
                  </a:moveTo>
                  <a:cubicBezTo>
                    <a:pt x="109" y="0"/>
                    <a:pt x="0" y="109"/>
                    <a:pt x="0" y="245"/>
                  </a:cubicBezTo>
                  <a:lnTo>
                    <a:pt x="0" y="1465"/>
                  </a:lnTo>
                  <a:cubicBezTo>
                    <a:pt x="0" y="1601"/>
                    <a:pt x="109" y="1709"/>
                    <a:pt x="244" y="1709"/>
                  </a:cubicBezTo>
                  <a:lnTo>
                    <a:pt x="1248" y="1709"/>
                  </a:lnTo>
                  <a:cubicBezTo>
                    <a:pt x="1384" y="1709"/>
                    <a:pt x="1492" y="1601"/>
                    <a:pt x="1492" y="1465"/>
                  </a:cubicBezTo>
                  <a:lnTo>
                    <a:pt x="1492" y="245"/>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78;p66">
              <a:extLst>
                <a:ext uri="{FF2B5EF4-FFF2-40B4-BE49-F238E27FC236}">
                  <a16:creationId xmlns:a16="http://schemas.microsoft.com/office/drawing/2014/main" id="{54DCA337-92CB-A446-B72B-3C80360A71A4}"/>
                </a:ext>
              </a:extLst>
            </p:cNvPr>
            <p:cNvSpPr/>
            <p:nvPr/>
          </p:nvSpPr>
          <p:spPr>
            <a:xfrm>
              <a:off x="2204600" y="2323825"/>
              <a:ext cx="37325" cy="43425"/>
            </a:xfrm>
            <a:custGeom>
              <a:avLst/>
              <a:gdLst/>
              <a:ahLst/>
              <a:cxnLst/>
              <a:rect l="l" t="t" r="r" b="b"/>
              <a:pathLst>
                <a:path w="1493" h="1737" extrusionOk="0">
                  <a:moveTo>
                    <a:pt x="244" y="1"/>
                  </a:moveTo>
                  <a:cubicBezTo>
                    <a:pt x="109" y="1"/>
                    <a:pt x="0" y="109"/>
                    <a:pt x="0" y="272"/>
                  </a:cubicBezTo>
                  <a:lnTo>
                    <a:pt x="0" y="1465"/>
                  </a:lnTo>
                  <a:cubicBezTo>
                    <a:pt x="0" y="1601"/>
                    <a:pt x="109" y="1737"/>
                    <a:pt x="244" y="1737"/>
                  </a:cubicBezTo>
                  <a:lnTo>
                    <a:pt x="1248" y="1737"/>
                  </a:lnTo>
                  <a:cubicBezTo>
                    <a:pt x="1384" y="1737"/>
                    <a:pt x="1492" y="1601"/>
                    <a:pt x="1492" y="1465"/>
                  </a:cubicBezTo>
                  <a:lnTo>
                    <a:pt x="1492" y="272"/>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79;p66">
              <a:extLst>
                <a:ext uri="{FF2B5EF4-FFF2-40B4-BE49-F238E27FC236}">
                  <a16:creationId xmlns:a16="http://schemas.microsoft.com/office/drawing/2014/main" id="{9502B1F2-151D-774F-9F0E-209620968D54}"/>
                </a:ext>
              </a:extLst>
            </p:cNvPr>
            <p:cNvSpPr/>
            <p:nvPr/>
          </p:nvSpPr>
          <p:spPr>
            <a:xfrm>
              <a:off x="2204600" y="2401800"/>
              <a:ext cx="37325" cy="42750"/>
            </a:xfrm>
            <a:custGeom>
              <a:avLst/>
              <a:gdLst/>
              <a:ahLst/>
              <a:cxnLst/>
              <a:rect l="l" t="t" r="r" b="b"/>
              <a:pathLst>
                <a:path w="1493" h="1710" extrusionOk="0">
                  <a:moveTo>
                    <a:pt x="244" y="1"/>
                  </a:moveTo>
                  <a:cubicBezTo>
                    <a:pt x="109" y="1"/>
                    <a:pt x="0" y="109"/>
                    <a:pt x="0" y="245"/>
                  </a:cubicBezTo>
                  <a:lnTo>
                    <a:pt x="0" y="1438"/>
                  </a:lnTo>
                  <a:cubicBezTo>
                    <a:pt x="0" y="1601"/>
                    <a:pt x="109" y="1710"/>
                    <a:pt x="244" y="1710"/>
                  </a:cubicBezTo>
                  <a:lnTo>
                    <a:pt x="1248" y="1710"/>
                  </a:lnTo>
                  <a:cubicBezTo>
                    <a:pt x="1384" y="1710"/>
                    <a:pt x="1492" y="1601"/>
                    <a:pt x="1492" y="1438"/>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80;p66">
              <a:extLst>
                <a:ext uri="{FF2B5EF4-FFF2-40B4-BE49-F238E27FC236}">
                  <a16:creationId xmlns:a16="http://schemas.microsoft.com/office/drawing/2014/main" id="{2E2414F7-2A69-F343-915F-B3388FFC52AB}"/>
                </a:ext>
              </a:extLst>
            </p:cNvPr>
            <p:cNvSpPr/>
            <p:nvPr/>
          </p:nvSpPr>
          <p:spPr>
            <a:xfrm>
              <a:off x="2204600" y="2478425"/>
              <a:ext cx="37325" cy="43425"/>
            </a:xfrm>
            <a:custGeom>
              <a:avLst/>
              <a:gdLst/>
              <a:ahLst/>
              <a:cxnLst/>
              <a:rect l="l" t="t" r="r" b="b"/>
              <a:pathLst>
                <a:path w="1493" h="1737" extrusionOk="0">
                  <a:moveTo>
                    <a:pt x="244" y="1"/>
                  </a:moveTo>
                  <a:cubicBezTo>
                    <a:pt x="109" y="1"/>
                    <a:pt x="0" y="136"/>
                    <a:pt x="0" y="272"/>
                  </a:cubicBezTo>
                  <a:lnTo>
                    <a:pt x="0" y="1493"/>
                  </a:lnTo>
                  <a:cubicBezTo>
                    <a:pt x="0" y="1628"/>
                    <a:pt x="109" y="1737"/>
                    <a:pt x="244" y="1737"/>
                  </a:cubicBezTo>
                  <a:lnTo>
                    <a:pt x="1248" y="1737"/>
                  </a:lnTo>
                  <a:cubicBezTo>
                    <a:pt x="1384" y="1737"/>
                    <a:pt x="1492" y="1628"/>
                    <a:pt x="1492" y="1493"/>
                  </a:cubicBezTo>
                  <a:lnTo>
                    <a:pt x="1492" y="272"/>
                  </a:lnTo>
                  <a:cubicBezTo>
                    <a:pt x="1492" y="136"/>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81;p66">
              <a:extLst>
                <a:ext uri="{FF2B5EF4-FFF2-40B4-BE49-F238E27FC236}">
                  <a16:creationId xmlns:a16="http://schemas.microsoft.com/office/drawing/2014/main" id="{1EC5E42D-197F-6B44-8941-64D49DAC44B6}"/>
                </a:ext>
              </a:extLst>
            </p:cNvPr>
            <p:cNvSpPr/>
            <p:nvPr/>
          </p:nvSpPr>
          <p:spPr>
            <a:xfrm>
              <a:off x="1956400" y="2014625"/>
              <a:ext cx="25800" cy="42725"/>
            </a:xfrm>
            <a:custGeom>
              <a:avLst/>
              <a:gdLst/>
              <a:ahLst/>
              <a:cxnLst/>
              <a:rect l="l" t="t" r="r" b="b"/>
              <a:pathLst>
                <a:path w="1032" h="1709" extrusionOk="0">
                  <a:moveTo>
                    <a:pt x="1" y="0"/>
                  </a:moveTo>
                  <a:cubicBezTo>
                    <a:pt x="164" y="0"/>
                    <a:pt x="272" y="109"/>
                    <a:pt x="272" y="244"/>
                  </a:cubicBezTo>
                  <a:lnTo>
                    <a:pt x="272" y="1465"/>
                  </a:lnTo>
                  <a:cubicBezTo>
                    <a:pt x="272" y="1600"/>
                    <a:pt x="164" y="1709"/>
                    <a:pt x="1" y="1709"/>
                  </a:cubicBezTo>
                  <a:lnTo>
                    <a:pt x="787" y="1709"/>
                  </a:lnTo>
                  <a:cubicBezTo>
                    <a:pt x="923" y="1709"/>
                    <a:pt x="1032" y="1600"/>
                    <a:pt x="1032" y="1465"/>
                  </a:cubicBezTo>
                  <a:lnTo>
                    <a:pt x="1032" y="244"/>
                  </a:lnTo>
                  <a:cubicBezTo>
                    <a:pt x="1032" y="109"/>
                    <a:pt x="923"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82;p66">
              <a:extLst>
                <a:ext uri="{FF2B5EF4-FFF2-40B4-BE49-F238E27FC236}">
                  <a16:creationId xmlns:a16="http://schemas.microsoft.com/office/drawing/2014/main" id="{76439C57-E6A4-774E-96B6-C49E776DEE48}"/>
                </a:ext>
              </a:extLst>
            </p:cNvPr>
            <p:cNvSpPr/>
            <p:nvPr/>
          </p:nvSpPr>
          <p:spPr>
            <a:xfrm>
              <a:off x="1956400" y="2091925"/>
              <a:ext cx="25800" cy="42750"/>
            </a:xfrm>
            <a:custGeom>
              <a:avLst/>
              <a:gdLst/>
              <a:ahLst/>
              <a:cxnLst/>
              <a:rect l="l" t="t" r="r" b="b"/>
              <a:pathLst>
                <a:path w="1032" h="1710" extrusionOk="0">
                  <a:moveTo>
                    <a:pt x="1" y="0"/>
                  </a:moveTo>
                  <a:cubicBezTo>
                    <a:pt x="164" y="0"/>
                    <a:pt x="272" y="109"/>
                    <a:pt x="272" y="244"/>
                  </a:cubicBezTo>
                  <a:lnTo>
                    <a:pt x="272" y="1465"/>
                  </a:lnTo>
                  <a:cubicBezTo>
                    <a:pt x="272" y="1601"/>
                    <a:pt x="164" y="1709"/>
                    <a:pt x="1" y="1709"/>
                  </a:cubicBezTo>
                  <a:lnTo>
                    <a:pt x="787" y="1709"/>
                  </a:lnTo>
                  <a:cubicBezTo>
                    <a:pt x="923" y="1709"/>
                    <a:pt x="1032" y="1601"/>
                    <a:pt x="1032" y="1465"/>
                  </a:cubicBezTo>
                  <a:lnTo>
                    <a:pt x="1032" y="244"/>
                  </a:lnTo>
                  <a:cubicBezTo>
                    <a:pt x="1032" y="109"/>
                    <a:pt x="923"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83;p66">
              <a:extLst>
                <a:ext uri="{FF2B5EF4-FFF2-40B4-BE49-F238E27FC236}">
                  <a16:creationId xmlns:a16="http://schemas.microsoft.com/office/drawing/2014/main" id="{CECDC705-9D20-DF42-A7F9-4BA403D6C284}"/>
                </a:ext>
              </a:extLst>
            </p:cNvPr>
            <p:cNvSpPr/>
            <p:nvPr/>
          </p:nvSpPr>
          <p:spPr>
            <a:xfrm>
              <a:off x="1956400" y="2169225"/>
              <a:ext cx="25800" cy="42750"/>
            </a:xfrm>
            <a:custGeom>
              <a:avLst/>
              <a:gdLst/>
              <a:ahLst/>
              <a:cxnLst/>
              <a:rect l="l" t="t" r="r" b="b"/>
              <a:pathLst>
                <a:path w="1032" h="1710" extrusionOk="0">
                  <a:moveTo>
                    <a:pt x="1" y="0"/>
                  </a:moveTo>
                  <a:cubicBezTo>
                    <a:pt x="164" y="0"/>
                    <a:pt x="272" y="109"/>
                    <a:pt x="272" y="244"/>
                  </a:cubicBezTo>
                  <a:lnTo>
                    <a:pt x="272" y="1465"/>
                  </a:lnTo>
                  <a:cubicBezTo>
                    <a:pt x="272" y="1601"/>
                    <a:pt x="164" y="1709"/>
                    <a:pt x="1" y="1709"/>
                  </a:cubicBezTo>
                  <a:lnTo>
                    <a:pt x="787" y="1709"/>
                  </a:lnTo>
                  <a:cubicBezTo>
                    <a:pt x="923" y="1709"/>
                    <a:pt x="1032" y="1601"/>
                    <a:pt x="1032" y="1465"/>
                  </a:cubicBezTo>
                  <a:lnTo>
                    <a:pt x="1032" y="244"/>
                  </a:lnTo>
                  <a:cubicBezTo>
                    <a:pt x="1032" y="109"/>
                    <a:pt x="923"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84;p66">
              <a:extLst>
                <a:ext uri="{FF2B5EF4-FFF2-40B4-BE49-F238E27FC236}">
                  <a16:creationId xmlns:a16="http://schemas.microsoft.com/office/drawing/2014/main" id="{BE075552-E3F1-4B4F-8B2A-C2D73BCB4F49}"/>
                </a:ext>
              </a:extLst>
            </p:cNvPr>
            <p:cNvSpPr/>
            <p:nvPr/>
          </p:nvSpPr>
          <p:spPr>
            <a:xfrm>
              <a:off x="1956400" y="2246525"/>
              <a:ext cx="25800" cy="43425"/>
            </a:xfrm>
            <a:custGeom>
              <a:avLst/>
              <a:gdLst/>
              <a:ahLst/>
              <a:cxnLst/>
              <a:rect l="l" t="t" r="r" b="b"/>
              <a:pathLst>
                <a:path w="1032" h="1737" extrusionOk="0">
                  <a:moveTo>
                    <a:pt x="1" y="0"/>
                  </a:moveTo>
                  <a:cubicBezTo>
                    <a:pt x="164" y="0"/>
                    <a:pt x="272" y="109"/>
                    <a:pt x="272" y="272"/>
                  </a:cubicBezTo>
                  <a:lnTo>
                    <a:pt x="272" y="1465"/>
                  </a:lnTo>
                  <a:cubicBezTo>
                    <a:pt x="272" y="1601"/>
                    <a:pt x="164" y="1736"/>
                    <a:pt x="1" y="1736"/>
                  </a:cubicBezTo>
                  <a:lnTo>
                    <a:pt x="787" y="1736"/>
                  </a:lnTo>
                  <a:cubicBezTo>
                    <a:pt x="923" y="1736"/>
                    <a:pt x="1032" y="1601"/>
                    <a:pt x="1032" y="1465"/>
                  </a:cubicBezTo>
                  <a:lnTo>
                    <a:pt x="1032" y="272"/>
                  </a:lnTo>
                  <a:cubicBezTo>
                    <a:pt x="1032" y="109"/>
                    <a:pt x="923"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85;p66">
              <a:extLst>
                <a:ext uri="{FF2B5EF4-FFF2-40B4-BE49-F238E27FC236}">
                  <a16:creationId xmlns:a16="http://schemas.microsoft.com/office/drawing/2014/main" id="{E94DB47C-1DE7-1F4F-8558-9663020D5814}"/>
                </a:ext>
              </a:extLst>
            </p:cNvPr>
            <p:cNvSpPr/>
            <p:nvPr/>
          </p:nvSpPr>
          <p:spPr>
            <a:xfrm>
              <a:off x="1956400" y="2323825"/>
              <a:ext cx="25800" cy="43425"/>
            </a:xfrm>
            <a:custGeom>
              <a:avLst/>
              <a:gdLst/>
              <a:ahLst/>
              <a:cxnLst/>
              <a:rect l="l" t="t" r="r" b="b"/>
              <a:pathLst>
                <a:path w="1032" h="1737" extrusionOk="0">
                  <a:moveTo>
                    <a:pt x="1" y="1"/>
                  </a:moveTo>
                  <a:cubicBezTo>
                    <a:pt x="164" y="1"/>
                    <a:pt x="272" y="136"/>
                    <a:pt x="272" y="272"/>
                  </a:cubicBezTo>
                  <a:lnTo>
                    <a:pt x="272" y="1465"/>
                  </a:lnTo>
                  <a:cubicBezTo>
                    <a:pt x="272" y="1628"/>
                    <a:pt x="164" y="1737"/>
                    <a:pt x="1" y="1737"/>
                  </a:cubicBezTo>
                  <a:lnTo>
                    <a:pt x="787" y="1737"/>
                  </a:lnTo>
                  <a:cubicBezTo>
                    <a:pt x="923" y="1737"/>
                    <a:pt x="1032" y="1628"/>
                    <a:pt x="1032" y="1465"/>
                  </a:cubicBezTo>
                  <a:lnTo>
                    <a:pt x="1032" y="272"/>
                  </a:lnTo>
                  <a:cubicBezTo>
                    <a:pt x="1032" y="136"/>
                    <a:pt x="923"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86;p66">
              <a:extLst>
                <a:ext uri="{FF2B5EF4-FFF2-40B4-BE49-F238E27FC236}">
                  <a16:creationId xmlns:a16="http://schemas.microsoft.com/office/drawing/2014/main" id="{E7C4ACB5-803B-1646-BDD2-E7ABC0274BBF}"/>
                </a:ext>
              </a:extLst>
            </p:cNvPr>
            <p:cNvSpPr/>
            <p:nvPr/>
          </p:nvSpPr>
          <p:spPr>
            <a:xfrm>
              <a:off x="1956400" y="2401800"/>
              <a:ext cx="25800" cy="42750"/>
            </a:xfrm>
            <a:custGeom>
              <a:avLst/>
              <a:gdLst/>
              <a:ahLst/>
              <a:cxnLst/>
              <a:rect l="l" t="t" r="r" b="b"/>
              <a:pathLst>
                <a:path w="1032" h="1710" extrusionOk="0">
                  <a:moveTo>
                    <a:pt x="1" y="1"/>
                  </a:moveTo>
                  <a:cubicBezTo>
                    <a:pt x="164" y="1"/>
                    <a:pt x="272" y="109"/>
                    <a:pt x="272" y="245"/>
                  </a:cubicBezTo>
                  <a:lnTo>
                    <a:pt x="272" y="1465"/>
                  </a:lnTo>
                  <a:cubicBezTo>
                    <a:pt x="272" y="1601"/>
                    <a:pt x="164" y="1710"/>
                    <a:pt x="1" y="1710"/>
                  </a:cubicBezTo>
                  <a:lnTo>
                    <a:pt x="787" y="1710"/>
                  </a:lnTo>
                  <a:cubicBezTo>
                    <a:pt x="923" y="1710"/>
                    <a:pt x="1032" y="1601"/>
                    <a:pt x="1032" y="1465"/>
                  </a:cubicBezTo>
                  <a:lnTo>
                    <a:pt x="1032" y="245"/>
                  </a:lnTo>
                  <a:cubicBezTo>
                    <a:pt x="1032" y="109"/>
                    <a:pt x="923"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587;p66">
              <a:extLst>
                <a:ext uri="{FF2B5EF4-FFF2-40B4-BE49-F238E27FC236}">
                  <a16:creationId xmlns:a16="http://schemas.microsoft.com/office/drawing/2014/main" id="{D2BD8560-F030-8244-B09C-85375F031DD9}"/>
                </a:ext>
              </a:extLst>
            </p:cNvPr>
            <p:cNvSpPr/>
            <p:nvPr/>
          </p:nvSpPr>
          <p:spPr>
            <a:xfrm>
              <a:off x="1956400" y="2479100"/>
              <a:ext cx="25800" cy="42750"/>
            </a:xfrm>
            <a:custGeom>
              <a:avLst/>
              <a:gdLst/>
              <a:ahLst/>
              <a:cxnLst/>
              <a:rect l="l" t="t" r="r" b="b"/>
              <a:pathLst>
                <a:path w="1032" h="1710" extrusionOk="0">
                  <a:moveTo>
                    <a:pt x="1" y="1"/>
                  </a:moveTo>
                  <a:cubicBezTo>
                    <a:pt x="164" y="1"/>
                    <a:pt x="272" y="109"/>
                    <a:pt x="272" y="245"/>
                  </a:cubicBezTo>
                  <a:lnTo>
                    <a:pt x="272" y="1466"/>
                  </a:lnTo>
                  <a:cubicBezTo>
                    <a:pt x="272" y="1601"/>
                    <a:pt x="164" y="1710"/>
                    <a:pt x="1" y="1710"/>
                  </a:cubicBezTo>
                  <a:lnTo>
                    <a:pt x="787" y="1710"/>
                  </a:lnTo>
                  <a:cubicBezTo>
                    <a:pt x="923" y="1710"/>
                    <a:pt x="1032" y="1601"/>
                    <a:pt x="1032" y="1466"/>
                  </a:cubicBezTo>
                  <a:lnTo>
                    <a:pt x="1032" y="245"/>
                  </a:lnTo>
                  <a:cubicBezTo>
                    <a:pt x="1032" y="109"/>
                    <a:pt x="923"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88;p66">
              <a:extLst>
                <a:ext uri="{FF2B5EF4-FFF2-40B4-BE49-F238E27FC236}">
                  <a16:creationId xmlns:a16="http://schemas.microsoft.com/office/drawing/2014/main" id="{C1FD61E6-40C6-D44B-B007-59F394600148}"/>
                </a:ext>
              </a:extLst>
            </p:cNvPr>
            <p:cNvSpPr/>
            <p:nvPr/>
          </p:nvSpPr>
          <p:spPr>
            <a:xfrm>
              <a:off x="2216125" y="2014625"/>
              <a:ext cx="25800" cy="42725"/>
            </a:xfrm>
            <a:custGeom>
              <a:avLst/>
              <a:gdLst/>
              <a:ahLst/>
              <a:cxnLst/>
              <a:rect l="l" t="t" r="r" b="b"/>
              <a:pathLst>
                <a:path w="1032" h="1709" extrusionOk="0">
                  <a:moveTo>
                    <a:pt x="0" y="0"/>
                  </a:moveTo>
                  <a:cubicBezTo>
                    <a:pt x="136" y="0"/>
                    <a:pt x="244" y="109"/>
                    <a:pt x="244" y="244"/>
                  </a:cubicBezTo>
                  <a:lnTo>
                    <a:pt x="244" y="1465"/>
                  </a:lnTo>
                  <a:cubicBezTo>
                    <a:pt x="244" y="1600"/>
                    <a:pt x="136" y="1709"/>
                    <a:pt x="0" y="1709"/>
                  </a:cubicBezTo>
                  <a:lnTo>
                    <a:pt x="787" y="1709"/>
                  </a:lnTo>
                  <a:cubicBezTo>
                    <a:pt x="923" y="1709"/>
                    <a:pt x="1031" y="1600"/>
                    <a:pt x="1031" y="1465"/>
                  </a:cubicBezTo>
                  <a:lnTo>
                    <a:pt x="1031" y="244"/>
                  </a:lnTo>
                  <a:cubicBezTo>
                    <a:pt x="1031" y="109"/>
                    <a:pt x="923"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89;p66">
              <a:extLst>
                <a:ext uri="{FF2B5EF4-FFF2-40B4-BE49-F238E27FC236}">
                  <a16:creationId xmlns:a16="http://schemas.microsoft.com/office/drawing/2014/main" id="{B8954BDB-642E-1745-9066-950086D074A4}"/>
                </a:ext>
              </a:extLst>
            </p:cNvPr>
            <p:cNvSpPr/>
            <p:nvPr/>
          </p:nvSpPr>
          <p:spPr>
            <a:xfrm>
              <a:off x="2216125" y="2091925"/>
              <a:ext cx="25800" cy="42750"/>
            </a:xfrm>
            <a:custGeom>
              <a:avLst/>
              <a:gdLst/>
              <a:ahLst/>
              <a:cxnLst/>
              <a:rect l="l" t="t" r="r" b="b"/>
              <a:pathLst>
                <a:path w="1032" h="1710" extrusionOk="0">
                  <a:moveTo>
                    <a:pt x="0" y="0"/>
                  </a:moveTo>
                  <a:cubicBezTo>
                    <a:pt x="136" y="0"/>
                    <a:pt x="244" y="109"/>
                    <a:pt x="244" y="244"/>
                  </a:cubicBezTo>
                  <a:lnTo>
                    <a:pt x="244" y="1465"/>
                  </a:lnTo>
                  <a:cubicBezTo>
                    <a:pt x="244" y="1601"/>
                    <a:pt x="136" y="1709"/>
                    <a:pt x="0" y="1709"/>
                  </a:cubicBezTo>
                  <a:lnTo>
                    <a:pt x="787" y="1709"/>
                  </a:lnTo>
                  <a:cubicBezTo>
                    <a:pt x="923" y="1709"/>
                    <a:pt x="1031" y="1601"/>
                    <a:pt x="1031" y="1465"/>
                  </a:cubicBezTo>
                  <a:lnTo>
                    <a:pt x="1031" y="244"/>
                  </a:lnTo>
                  <a:cubicBezTo>
                    <a:pt x="1031" y="109"/>
                    <a:pt x="923"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590;p66">
              <a:extLst>
                <a:ext uri="{FF2B5EF4-FFF2-40B4-BE49-F238E27FC236}">
                  <a16:creationId xmlns:a16="http://schemas.microsoft.com/office/drawing/2014/main" id="{66A8AC9C-50DA-D343-94F7-DB26A1231CB9}"/>
                </a:ext>
              </a:extLst>
            </p:cNvPr>
            <p:cNvSpPr/>
            <p:nvPr/>
          </p:nvSpPr>
          <p:spPr>
            <a:xfrm>
              <a:off x="2216125" y="2169225"/>
              <a:ext cx="25800" cy="42750"/>
            </a:xfrm>
            <a:custGeom>
              <a:avLst/>
              <a:gdLst/>
              <a:ahLst/>
              <a:cxnLst/>
              <a:rect l="l" t="t" r="r" b="b"/>
              <a:pathLst>
                <a:path w="1032" h="1710" extrusionOk="0">
                  <a:moveTo>
                    <a:pt x="0" y="0"/>
                  </a:moveTo>
                  <a:cubicBezTo>
                    <a:pt x="136" y="0"/>
                    <a:pt x="244" y="109"/>
                    <a:pt x="244" y="244"/>
                  </a:cubicBezTo>
                  <a:lnTo>
                    <a:pt x="244" y="1465"/>
                  </a:lnTo>
                  <a:cubicBezTo>
                    <a:pt x="244" y="1601"/>
                    <a:pt x="136" y="1709"/>
                    <a:pt x="0" y="1709"/>
                  </a:cubicBezTo>
                  <a:lnTo>
                    <a:pt x="787" y="1709"/>
                  </a:lnTo>
                  <a:cubicBezTo>
                    <a:pt x="923" y="1709"/>
                    <a:pt x="1031" y="1601"/>
                    <a:pt x="1031" y="1465"/>
                  </a:cubicBezTo>
                  <a:lnTo>
                    <a:pt x="1031" y="244"/>
                  </a:lnTo>
                  <a:cubicBezTo>
                    <a:pt x="1031" y="109"/>
                    <a:pt x="923"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91;p66">
              <a:extLst>
                <a:ext uri="{FF2B5EF4-FFF2-40B4-BE49-F238E27FC236}">
                  <a16:creationId xmlns:a16="http://schemas.microsoft.com/office/drawing/2014/main" id="{2DE0D3D8-8AC4-1C47-B591-A14A1281F9A4}"/>
                </a:ext>
              </a:extLst>
            </p:cNvPr>
            <p:cNvSpPr/>
            <p:nvPr/>
          </p:nvSpPr>
          <p:spPr>
            <a:xfrm>
              <a:off x="2216125" y="2246525"/>
              <a:ext cx="25800" cy="43425"/>
            </a:xfrm>
            <a:custGeom>
              <a:avLst/>
              <a:gdLst/>
              <a:ahLst/>
              <a:cxnLst/>
              <a:rect l="l" t="t" r="r" b="b"/>
              <a:pathLst>
                <a:path w="1032" h="1737" extrusionOk="0">
                  <a:moveTo>
                    <a:pt x="0" y="0"/>
                  </a:moveTo>
                  <a:cubicBezTo>
                    <a:pt x="136" y="0"/>
                    <a:pt x="244" y="109"/>
                    <a:pt x="244" y="272"/>
                  </a:cubicBezTo>
                  <a:lnTo>
                    <a:pt x="244" y="1465"/>
                  </a:lnTo>
                  <a:cubicBezTo>
                    <a:pt x="244" y="1601"/>
                    <a:pt x="136" y="1736"/>
                    <a:pt x="0" y="1736"/>
                  </a:cubicBezTo>
                  <a:lnTo>
                    <a:pt x="787" y="1736"/>
                  </a:lnTo>
                  <a:cubicBezTo>
                    <a:pt x="923" y="1736"/>
                    <a:pt x="1031" y="1601"/>
                    <a:pt x="1031" y="1465"/>
                  </a:cubicBezTo>
                  <a:lnTo>
                    <a:pt x="1031" y="272"/>
                  </a:lnTo>
                  <a:cubicBezTo>
                    <a:pt x="1031" y="109"/>
                    <a:pt x="923"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592;p66">
              <a:extLst>
                <a:ext uri="{FF2B5EF4-FFF2-40B4-BE49-F238E27FC236}">
                  <a16:creationId xmlns:a16="http://schemas.microsoft.com/office/drawing/2014/main" id="{E32F323A-4007-6A4E-ABA2-3097FB6B45D9}"/>
                </a:ext>
              </a:extLst>
            </p:cNvPr>
            <p:cNvSpPr/>
            <p:nvPr/>
          </p:nvSpPr>
          <p:spPr>
            <a:xfrm>
              <a:off x="2216125" y="2323825"/>
              <a:ext cx="25800" cy="43425"/>
            </a:xfrm>
            <a:custGeom>
              <a:avLst/>
              <a:gdLst/>
              <a:ahLst/>
              <a:cxnLst/>
              <a:rect l="l" t="t" r="r" b="b"/>
              <a:pathLst>
                <a:path w="1032" h="1737" extrusionOk="0">
                  <a:moveTo>
                    <a:pt x="0" y="1"/>
                  </a:moveTo>
                  <a:cubicBezTo>
                    <a:pt x="136" y="1"/>
                    <a:pt x="244" y="136"/>
                    <a:pt x="244" y="272"/>
                  </a:cubicBezTo>
                  <a:lnTo>
                    <a:pt x="244" y="1465"/>
                  </a:lnTo>
                  <a:cubicBezTo>
                    <a:pt x="244" y="1628"/>
                    <a:pt x="136" y="1737"/>
                    <a:pt x="0" y="1737"/>
                  </a:cubicBezTo>
                  <a:lnTo>
                    <a:pt x="787" y="1737"/>
                  </a:lnTo>
                  <a:cubicBezTo>
                    <a:pt x="923" y="1737"/>
                    <a:pt x="1031" y="1628"/>
                    <a:pt x="1031" y="1465"/>
                  </a:cubicBezTo>
                  <a:lnTo>
                    <a:pt x="1031" y="272"/>
                  </a:lnTo>
                  <a:cubicBezTo>
                    <a:pt x="1031" y="136"/>
                    <a:pt x="923"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593;p66">
              <a:extLst>
                <a:ext uri="{FF2B5EF4-FFF2-40B4-BE49-F238E27FC236}">
                  <a16:creationId xmlns:a16="http://schemas.microsoft.com/office/drawing/2014/main" id="{F5567BC7-88AF-324B-B81B-827AA3103152}"/>
                </a:ext>
              </a:extLst>
            </p:cNvPr>
            <p:cNvSpPr/>
            <p:nvPr/>
          </p:nvSpPr>
          <p:spPr>
            <a:xfrm>
              <a:off x="2216125" y="2401800"/>
              <a:ext cx="25800" cy="42750"/>
            </a:xfrm>
            <a:custGeom>
              <a:avLst/>
              <a:gdLst/>
              <a:ahLst/>
              <a:cxnLst/>
              <a:rect l="l" t="t" r="r" b="b"/>
              <a:pathLst>
                <a:path w="1032" h="1710" extrusionOk="0">
                  <a:moveTo>
                    <a:pt x="0" y="1"/>
                  </a:moveTo>
                  <a:cubicBezTo>
                    <a:pt x="136" y="1"/>
                    <a:pt x="244" y="109"/>
                    <a:pt x="244" y="245"/>
                  </a:cubicBezTo>
                  <a:lnTo>
                    <a:pt x="244" y="1465"/>
                  </a:lnTo>
                  <a:cubicBezTo>
                    <a:pt x="244" y="1601"/>
                    <a:pt x="136" y="1710"/>
                    <a:pt x="0" y="1710"/>
                  </a:cubicBezTo>
                  <a:lnTo>
                    <a:pt x="787" y="1710"/>
                  </a:lnTo>
                  <a:cubicBezTo>
                    <a:pt x="923" y="1710"/>
                    <a:pt x="1031" y="1601"/>
                    <a:pt x="1031" y="1465"/>
                  </a:cubicBezTo>
                  <a:lnTo>
                    <a:pt x="1031" y="245"/>
                  </a:lnTo>
                  <a:cubicBezTo>
                    <a:pt x="1031" y="109"/>
                    <a:pt x="923"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94;p66">
              <a:extLst>
                <a:ext uri="{FF2B5EF4-FFF2-40B4-BE49-F238E27FC236}">
                  <a16:creationId xmlns:a16="http://schemas.microsoft.com/office/drawing/2014/main" id="{18D668E8-5A54-BA48-85BF-B6D78E77228D}"/>
                </a:ext>
              </a:extLst>
            </p:cNvPr>
            <p:cNvSpPr/>
            <p:nvPr/>
          </p:nvSpPr>
          <p:spPr>
            <a:xfrm>
              <a:off x="2216125" y="2479100"/>
              <a:ext cx="25800" cy="42750"/>
            </a:xfrm>
            <a:custGeom>
              <a:avLst/>
              <a:gdLst/>
              <a:ahLst/>
              <a:cxnLst/>
              <a:rect l="l" t="t" r="r" b="b"/>
              <a:pathLst>
                <a:path w="1032" h="1710" extrusionOk="0">
                  <a:moveTo>
                    <a:pt x="0" y="1"/>
                  </a:moveTo>
                  <a:cubicBezTo>
                    <a:pt x="136" y="1"/>
                    <a:pt x="244" y="109"/>
                    <a:pt x="244" y="245"/>
                  </a:cubicBezTo>
                  <a:lnTo>
                    <a:pt x="244" y="1466"/>
                  </a:lnTo>
                  <a:cubicBezTo>
                    <a:pt x="244" y="1601"/>
                    <a:pt x="136" y="1710"/>
                    <a:pt x="0" y="1710"/>
                  </a:cubicBezTo>
                  <a:lnTo>
                    <a:pt x="787" y="1710"/>
                  </a:lnTo>
                  <a:cubicBezTo>
                    <a:pt x="923" y="1710"/>
                    <a:pt x="1031" y="1601"/>
                    <a:pt x="1031" y="1466"/>
                  </a:cubicBezTo>
                  <a:lnTo>
                    <a:pt x="1031" y="245"/>
                  </a:lnTo>
                  <a:cubicBezTo>
                    <a:pt x="1031" y="109"/>
                    <a:pt x="923"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95;p66">
              <a:extLst>
                <a:ext uri="{FF2B5EF4-FFF2-40B4-BE49-F238E27FC236}">
                  <a16:creationId xmlns:a16="http://schemas.microsoft.com/office/drawing/2014/main" id="{DAD97878-568D-3C4D-A356-8FC68DC8E316}"/>
                </a:ext>
              </a:extLst>
            </p:cNvPr>
            <p:cNvSpPr/>
            <p:nvPr/>
          </p:nvSpPr>
          <p:spPr>
            <a:xfrm>
              <a:off x="2014725" y="1959000"/>
              <a:ext cx="157350" cy="45475"/>
            </a:xfrm>
            <a:custGeom>
              <a:avLst/>
              <a:gdLst/>
              <a:ahLst/>
              <a:cxnLst/>
              <a:rect l="l" t="t" r="r" b="b"/>
              <a:pathLst>
                <a:path w="6294" h="1819" extrusionOk="0">
                  <a:moveTo>
                    <a:pt x="1" y="1"/>
                  </a:moveTo>
                  <a:lnTo>
                    <a:pt x="1" y="1574"/>
                  </a:lnTo>
                  <a:cubicBezTo>
                    <a:pt x="1" y="1710"/>
                    <a:pt x="109" y="1818"/>
                    <a:pt x="272" y="1818"/>
                  </a:cubicBezTo>
                  <a:lnTo>
                    <a:pt x="6049" y="1818"/>
                  </a:lnTo>
                  <a:cubicBezTo>
                    <a:pt x="6185" y="1818"/>
                    <a:pt x="6293" y="1710"/>
                    <a:pt x="6293" y="1574"/>
                  </a:cubicBezTo>
                  <a:lnTo>
                    <a:pt x="6293"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96;p66">
              <a:extLst>
                <a:ext uri="{FF2B5EF4-FFF2-40B4-BE49-F238E27FC236}">
                  <a16:creationId xmlns:a16="http://schemas.microsoft.com/office/drawing/2014/main" id="{D83FFA58-1969-A144-9F94-00F675A2F81B}"/>
                </a:ext>
              </a:extLst>
            </p:cNvPr>
            <p:cNvSpPr/>
            <p:nvPr/>
          </p:nvSpPr>
          <p:spPr>
            <a:xfrm>
              <a:off x="2014725" y="2532675"/>
              <a:ext cx="157350" cy="45450"/>
            </a:xfrm>
            <a:custGeom>
              <a:avLst/>
              <a:gdLst/>
              <a:ahLst/>
              <a:cxnLst/>
              <a:rect l="l" t="t" r="r" b="b"/>
              <a:pathLst>
                <a:path w="6294" h="1818" extrusionOk="0">
                  <a:moveTo>
                    <a:pt x="272" y="1"/>
                  </a:moveTo>
                  <a:cubicBezTo>
                    <a:pt x="109" y="1"/>
                    <a:pt x="1" y="109"/>
                    <a:pt x="1" y="245"/>
                  </a:cubicBezTo>
                  <a:lnTo>
                    <a:pt x="1" y="1818"/>
                  </a:lnTo>
                  <a:lnTo>
                    <a:pt x="6293" y="1818"/>
                  </a:lnTo>
                  <a:lnTo>
                    <a:pt x="6293" y="245"/>
                  </a:lnTo>
                  <a:cubicBezTo>
                    <a:pt x="6293" y="109"/>
                    <a:pt x="6185" y="1"/>
                    <a:pt x="604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97;p66">
              <a:extLst>
                <a:ext uri="{FF2B5EF4-FFF2-40B4-BE49-F238E27FC236}">
                  <a16:creationId xmlns:a16="http://schemas.microsoft.com/office/drawing/2014/main" id="{A145DBC7-3005-594E-8B51-5E965A1EB64E}"/>
                </a:ext>
              </a:extLst>
            </p:cNvPr>
            <p:cNvSpPr/>
            <p:nvPr/>
          </p:nvSpPr>
          <p:spPr>
            <a:xfrm>
              <a:off x="2014725" y="2039700"/>
              <a:ext cx="157350" cy="135650"/>
            </a:xfrm>
            <a:custGeom>
              <a:avLst/>
              <a:gdLst/>
              <a:ahLst/>
              <a:cxnLst/>
              <a:rect l="l" t="t" r="r" b="b"/>
              <a:pathLst>
                <a:path w="6294" h="5426" extrusionOk="0">
                  <a:moveTo>
                    <a:pt x="272" y="1"/>
                  </a:moveTo>
                  <a:cubicBezTo>
                    <a:pt x="109" y="1"/>
                    <a:pt x="1" y="109"/>
                    <a:pt x="1" y="245"/>
                  </a:cubicBezTo>
                  <a:lnTo>
                    <a:pt x="1" y="5154"/>
                  </a:lnTo>
                  <a:cubicBezTo>
                    <a:pt x="1" y="5317"/>
                    <a:pt x="109" y="5425"/>
                    <a:pt x="272" y="5425"/>
                  </a:cubicBezTo>
                  <a:lnTo>
                    <a:pt x="6049" y="5425"/>
                  </a:lnTo>
                  <a:cubicBezTo>
                    <a:pt x="6185" y="5425"/>
                    <a:pt x="6293" y="5317"/>
                    <a:pt x="6293" y="5154"/>
                  </a:cubicBezTo>
                  <a:lnTo>
                    <a:pt x="6293" y="245"/>
                  </a:lnTo>
                  <a:cubicBezTo>
                    <a:pt x="6293" y="109"/>
                    <a:pt x="6185" y="1"/>
                    <a:pt x="604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98;p66">
              <a:extLst>
                <a:ext uri="{FF2B5EF4-FFF2-40B4-BE49-F238E27FC236}">
                  <a16:creationId xmlns:a16="http://schemas.microsoft.com/office/drawing/2014/main" id="{97A690BE-8832-F441-B984-BEC30188D92C}"/>
                </a:ext>
              </a:extLst>
            </p:cNvPr>
            <p:cNvSpPr/>
            <p:nvPr/>
          </p:nvSpPr>
          <p:spPr>
            <a:xfrm>
              <a:off x="2014725" y="2203800"/>
              <a:ext cx="157350" cy="135650"/>
            </a:xfrm>
            <a:custGeom>
              <a:avLst/>
              <a:gdLst/>
              <a:ahLst/>
              <a:cxnLst/>
              <a:rect l="l" t="t" r="r" b="b"/>
              <a:pathLst>
                <a:path w="6294" h="5426" extrusionOk="0">
                  <a:moveTo>
                    <a:pt x="272" y="1"/>
                  </a:moveTo>
                  <a:cubicBezTo>
                    <a:pt x="109" y="1"/>
                    <a:pt x="1" y="109"/>
                    <a:pt x="1" y="272"/>
                  </a:cubicBezTo>
                  <a:lnTo>
                    <a:pt x="1" y="5181"/>
                  </a:lnTo>
                  <a:cubicBezTo>
                    <a:pt x="1" y="5317"/>
                    <a:pt x="109" y="5425"/>
                    <a:pt x="272" y="5425"/>
                  </a:cubicBezTo>
                  <a:lnTo>
                    <a:pt x="6049" y="5425"/>
                  </a:lnTo>
                  <a:cubicBezTo>
                    <a:pt x="6185" y="5425"/>
                    <a:pt x="6293" y="5317"/>
                    <a:pt x="6293" y="5181"/>
                  </a:cubicBezTo>
                  <a:lnTo>
                    <a:pt x="6293" y="272"/>
                  </a:lnTo>
                  <a:cubicBezTo>
                    <a:pt x="6293" y="109"/>
                    <a:pt x="6185" y="1"/>
                    <a:pt x="604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99;p66">
              <a:extLst>
                <a:ext uri="{FF2B5EF4-FFF2-40B4-BE49-F238E27FC236}">
                  <a16:creationId xmlns:a16="http://schemas.microsoft.com/office/drawing/2014/main" id="{CC2A211E-7C00-AE40-92C8-C8B0F4DE9B9B}"/>
                </a:ext>
              </a:extLst>
            </p:cNvPr>
            <p:cNvSpPr/>
            <p:nvPr/>
          </p:nvSpPr>
          <p:spPr>
            <a:xfrm>
              <a:off x="2014725" y="2368575"/>
              <a:ext cx="157350" cy="135650"/>
            </a:xfrm>
            <a:custGeom>
              <a:avLst/>
              <a:gdLst/>
              <a:ahLst/>
              <a:cxnLst/>
              <a:rect l="l" t="t" r="r" b="b"/>
              <a:pathLst>
                <a:path w="6294" h="5426" extrusionOk="0">
                  <a:moveTo>
                    <a:pt x="272" y="1"/>
                  </a:moveTo>
                  <a:cubicBezTo>
                    <a:pt x="109" y="1"/>
                    <a:pt x="1" y="109"/>
                    <a:pt x="1" y="245"/>
                  </a:cubicBezTo>
                  <a:lnTo>
                    <a:pt x="1" y="5181"/>
                  </a:lnTo>
                  <a:cubicBezTo>
                    <a:pt x="1" y="5317"/>
                    <a:pt x="109" y="5426"/>
                    <a:pt x="272" y="5426"/>
                  </a:cubicBezTo>
                  <a:lnTo>
                    <a:pt x="6049" y="5426"/>
                  </a:lnTo>
                  <a:cubicBezTo>
                    <a:pt x="6185" y="5426"/>
                    <a:pt x="6293" y="5317"/>
                    <a:pt x="6293" y="5181"/>
                  </a:cubicBezTo>
                  <a:lnTo>
                    <a:pt x="6293" y="245"/>
                  </a:lnTo>
                  <a:cubicBezTo>
                    <a:pt x="6293" y="109"/>
                    <a:pt x="6185" y="1"/>
                    <a:pt x="604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00;p66">
              <a:extLst>
                <a:ext uri="{FF2B5EF4-FFF2-40B4-BE49-F238E27FC236}">
                  <a16:creationId xmlns:a16="http://schemas.microsoft.com/office/drawing/2014/main" id="{1FE49185-283A-F448-8648-24B4436122D9}"/>
                </a:ext>
              </a:extLst>
            </p:cNvPr>
            <p:cNvSpPr/>
            <p:nvPr/>
          </p:nvSpPr>
          <p:spPr>
            <a:xfrm>
              <a:off x="2039150" y="2063000"/>
              <a:ext cx="33250" cy="29625"/>
            </a:xfrm>
            <a:custGeom>
              <a:avLst/>
              <a:gdLst/>
              <a:ahLst/>
              <a:cxnLst/>
              <a:rect l="l" t="t" r="r" b="b"/>
              <a:pathLst>
                <a:path w="1330" h="1185" extrusionOk="0">
                  <a:moveTo>
                    <a:pt x="919" y="1"/>
                  </a:moveTo>
                  <a:cubicBezTo>
                    <a:pt x="825" y="1"/>
                    <a:pt x="729" y="35"/>
                    <a:pt x="651" y="99"/>
                  </a:cubicBezTo>
                  <a:lnTo>
                    <a:pt x="190" y="533"/>
                  </a:lnTo>
                  <a:cubicBezTo>
                    <a:pt x="27" y="669"/>
                    <a:pt x="0" y="913"/>
                    <a:pt x="163" y="1049"/>
                  </a:cubicBezTo>
                  <a:cubicBezTo>
                    <a:pt x="217" y="1130"/>
                    <a:pt x="325" y="1184"/>
                    <a:pt x="434" y="1184"/>
                  </a:cubicBezTo>
                  <a:cubicBezTo>
                    <a:pt x="515" y="1184"/>
                    <a:pt x="597" y="1157"/>
                    <a:pt x="678" y="1076"/>
                  </a:cubicBezTo>
                  <a:lnTo>
                    <a:pt x="1166" y="642"/>
                  </a:lnTo>
                  <a:cubicBezTo>
                    <a:pt x="1329" y="506"/>
                    <a:pt x="1329" y="262"/>
                    <a:pt x="1193" y="127"/>
                  </a:cubicBezTo>
                  <a:cubicBezTo>
                    <a:pt x="1123" y="41"/>
                    <a:pt x="1022"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01;p66">
              <a:extLst>
                <a:ext uri="{FF2B5EF4-FFF2-40B4-BE49-F238E27FC236}">
                  <a16:creationId xmlns:a16="http://schemas.microsoft.com/office/drawing/2014/main" id="{B6E7C127-A638-DE4B-B54B-18383F5C7C3C}"/>
                </a:ext>
              </a:extLst>
            </p:cNvPr>
            <p:cNvSpPr/>
            <p:nvPr/>
          </p:nvSpPr>
          <p:spPr>
            <a:xfrm>
              <a:off x="2049300" y="2073175"/>
              <a:ext cx="50225" cy="44525"/>
            </a:xfrm>
            <a:custGeom>
              <a:avLst/>
              <a:gdLst/>
              <a:ahLst/>
              <a:cxnLst/>
              <a:rect l="l" t="t" r="r" b="b"/>
              <a:pathLst>
                <a:path w="2009" h="1781" extrusionOk="0">
                  <a:moveTo>
                    <a:pt x="1588" y="1"/>
                  </a:moveTo>
                  <a:cubicBezTo>
                    <a:pt x="1498" y="1"/>
                    <a:pt x="1408" y="35"/>
                    <a:pt x="1330" y="99"/>
                  </a:cubicBezTo>
                  <a:lnTo>
                    <a:pt x="164" y="1130"/>
                  </a:lnTo>
                  <a:cubicBezTo>
                    <a:pt x="1" y="1266"/>
                    <a:pt x="1" y="1510"/>
                    <a:pt x="136" y="1672"/>
                  </a:cubicBezTo>
                  <a:cubicBezTo>
                    <a:pt x="218" y="1754"/>
                    <a:pt x="299" y="1781"/>
                    <a:pt x="408" y="1781"/>
                  </a:cubicBezTo>
                  <a:cubicBezTo>
                    <a:pt x="516" y="1781"/>
                    <a:pt x="598" y="1754"/>
                    <a:pt x="652" y="1700"/>
                  </a:cubicBezTo>
                  <a:lnTo>
                    <a:pt x="1845" y="642"/>
                  </a:lnTo>
                  <a:cubicBezTo>
                    <a:pt x="1981" y="506"/>
                    <a:pt x="2008" y="262"/>
                    <a:pt x="1872" y="126"/>
                  </a:cubicBezTo>
                  <a:cubicBezTo>
                    <a:pt x="1787" y="41"/>
                    <a:pt x="1687" y="1"/>
                    <a:pt x="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02;p66">
              <a:extLst>
                <a:ext uri="{FF2B5EF4-FFF2-40B4-BE49-F238E27FC236}">
                  <a16:creationId xmlns:a16="http://schemas.microsoft.com/office/drawing/2014/main" id="{A8711DC0-73CE-6348-BB92-1D0007CDE649}"/>
                </a:ext>
              </a:extLst>
            </p:cNvPr>
            <p:cNvSpPr/>
            <p:nvPr/>
          </p:nvSpPr>
          <p:spPr>
            <a:xfrm>
              <a:off x="2039150" y="2392800"/>
              <a:ext cx="33250" cy="30050"/>
            </a:xfrm>
            <a:custGeom>
              <a:avLst/>
              <a:gdLst/>
              <a:ahLst/>
              <a:cxnLst/>
              <a:rect l="l" t="t" r="r" b="b"/>
              <a:pathLst>
                <a:path w="1330" h="1202" extrusionOk="0">
                  <a:moveTo>
                    <a:pt x="903" y="0"/>
                  </a:moveTo>
                  <a:cubicBezTo>
                    <a:pt x="814" y="0"/>
                    <a:pt x="724" y="28"/>
                    <a:pt x="651" y="90"/>
                  </a:cubicBezTo>
                  <a:lnTo>
                    <a:pt x="190" y="551"/>
                  </a:lnTo>
                  <a:cubicBezTo>
                    <a:pt x="27" y="686"/>
                    <a:pt x="0" y="903"/>
                    <a:pt x="163" y="1066"/>
                  </a:cubicBezTo>
                  <a:cubicBezTo>
                    <a:pt x="217" y="1147"/>
                    <a:pt x="325" y="1202"/>
                    <a:pt x="434" y="1202"/>
                  </a:cubicBezTo>
                  <a:cubicBezTo>
                    <a:pt x="515" y="1202"/>
                    <a:pt x="597" y="1175"/>
                    <a:pt x="678" y="1093"/>
                  </a:cubicBezTo>
                  <a:lnTo>
                    <a:pt x="1166" y="659"/>
                  </a:lnTo>
                  <a:cubicBezTo>
                    <a:pt x="1329" y="524"/>
                    <a:pt x="1329" y="279"/>
                    <a:pt x="1193" y="117"/>
                  </a:cubicBezTo>
                  <a:cubicBezTo>
                    <a:pt x="1119" y="42"/>
                    <a:pt x="1012" y="0"/>
                    <a:pt x="9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03;p66">
              <a:extLst>
                <a:ext uri="{FF2B5EF4-FFF2-40B4-BE49-F238E27FC236}">
                  <a16:creationId xmlns:a16="http://schemas.microsoft.com/office/drawing/2014/main" id="{A34A085C-832F-F541-896B-B3D3A07B773D}"/>
                </a:ext>
              </a:extLst>
            </p:cNvPr>
            <p:cNvSpPr/>
            <p:nvPr/>
          </p:nvSpPr>
          <p:spPr>
            <a:xfrm>
              <a:off x="2049300" y="2402975"/>
              <a:ext cx="50225" cy="44975"/>
            </a:xfrm>
            <a:custGeom>
              <a:avLst/>
              <a:gdLst/>
              <a:ahLst/>
              <a:cxnLst/>
              <a:rect l="l" t="t" r="r" b="b"/>
              <a:pathLst>
                <a:path w="2009" h="1799" extrusionOk="0">
                  <a:moveTo>
                    <a:pt x="1573" y="0"/>
                  </a:moveTo>
                  <a:cubicBezTo>
                    <a:pt x="1488" y="0"/>
                    <a:pt x="1403" y="28"/>
                    <a:pt x="1330" y="89"/>
                  </a:cubicBezTo>
                  <a:lnTo>
                    <a:pt x="164" y="1147"/>
                  </a:lnTo>
                  <a:cubicBezTo>
                    <a:pt x="1" y="1283"/>
                    <a:pt x="1" y="1527"/>
                    <a:pt x="136" y="1663"/>
                  </a:cubicBezTo>
                  <a:cubicBezTo>
                    <a:pt x="218" y="1771"/>
                    <a:pt x="299" y="1798"/>
                    <a:pt x="408" y="1798"/>
                  </a:cubicBezTo>
                  <a:cubicBezTo>
                    <a:pt x="516" y="1798"/>
                    <a:pt x="598" y="1771"/>
                    <a:pt x="652" y="1690"/>
                  </a:cubicBezTo>
                  <a:lnTo>
                    <a:pt x="1845" y="659"/>
                  </a:lnTo>
                  <a:cubicBezTo>
                    <a:pt x="1981" y="523"/>
                    <a:pt x="2008" y="279"/>
                    <a:pt x="1872" y="117"/>
                  </a:cubicBezTo>
                  <a:cubicBezTo>
                    <a:pt x="1783" y="42"/>
                    <a:pt x="1677"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4;p66">
              <a:extLst>
                <a:ext uri="{FF2B5EF4-FFF2-40B4-BE49-F238E27FC236}">
                  <a16:creationId xmlns:a16="http://schemas.microsoft.com/office/drawing/2014/main" id="{1F075FFC-2CEB-584D-981A-91C168D5CDAD}"/>
                </a:ext>
              </a:extLst>
            </p:cNvPr>
            <p:cNvSpPr/>
            <p:nvPr/>
          </p:nvSpPr>
          <p:spPr>
            <a:xfrm>
              <a:off x="1732650" y="2144800"/>
              <a:ext cx="381100" cy="143800"/>
            </a:xfrm>
            <a:custGeom>
              <a:avLst/>
              <a:gdLst/>
              <a:ahLst/>
              <a:cxnLst/>
              <a:rect l="l" t="t" r="r" b="b"/>
              <a:pathLst>
                <a:path w="15244" h="5752" extrusionOk="0">
                  <a:moveTo>
                    <a:pt x="14376" y="1"/>
                  </a:moveTo>
                  <a:lnTo>
                    <a:pt x="6727" y="1547"/>
                  </a:lnTo>
                  <a:cubicBezTo>
                    <a:pt x="6239" y="1628"/>
                    <a:pt x="5777" y="1900"/>
                    <a:pt x="5479" y="2279"/>
                  </a:cubicBezTo>
                  <a:lnTo>
                    <a:pt x="4638" y="3256"/>
                  </a:lnTo>
                  <a:cubicBezTo>
                    <a:pt x="4503" y="3418"/>
                    <a:pt x="4313" y="3527"/>
                    <a:pt x="4123" y="3581"/>
                  </a:cubicBezTo>
                  <a:lnTo>
                    <a:pt x="0" y="4585"/>
                  </a:lnTo>
                  <a:lnTo>
                    <a:pt x="1166" y="5751"/>
                  </a:lnTo>
                  <a:lnTo>
                    <a:pt x="4720" y="5073"/>
                  </a:lnTo>
                  <a:lnTo>
                    <a:pt x="4801" y="5073"/>
                  </a:lnTo>
                  <a:lnTo>
                    <a:pt x="7432" y="4802"/>
                  </a:lnTo>
                  <a:cubicBezTo>
                    <a:pt x="7730" y="4775"/>
                    <a:pt x="8002" y="4693"/>
                    <a:pt x="8273" y="4558"/>
                  </a:cubicBezTo>
                  <a:lnTo>
                    <a:pt x="15135" y="787"/>
                  </a:lnTo>
                  <a:cubicBezTo>
                    <a:pt x="15217" y="733"/>
                    <a:pt x="15244" y="570"/>
                    <a:pt x="15135" y="516"/>
                  </a:cubicBezTo>
                  <a:lnTo>
                    <a:pt x="14511" y="55"/>
                  </a:lnTo>
                  <a:cubicBezTo>
                    <a:pt x="14484" y="1"/>
                    <a:pt x="14430" y="1"/>
                    <a:pt x="14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05;p66">
              <a:extLst>
                <a:ext uri="{FF2B5EF4-FFF2-40B4-BE49-F238E27FC236}">
                  <a16:creationId xmlns:a16="http://schemas.microsoft.com/office/drawing/2014/main" id="{EA5F5042-ECD6-F142-BB5D-A41C5B186757}"/>
                </a:ext>
              </a:extLst>
            </p:cNvPr>
            <p:cNvSpPr/>
            <p:nvPr/>
          </p:nvSpPr>
          <p:spPr>
            <a:xfrm>
              <a:off x="1656700" y="2247525"/>
              <a:ext cx="161400" cy="154650"/>
            </a:xfrm>
            <a:custGeom>
              <a:avLst/>
              <a:gdLst/>
              <a:ahLst/>
              <a:cxnLst/>
              <a:rect l="l" t="t" r="r" b="b"/>
              <a:pathLst>
                <a:path w="6456" h="6186" extrusionOk="0">
                  <a:moveTo>
                    <a:pt x="3237" y="1365"/>
                  </a:moveTo>
                  <a:cubicBezTo>
                    <a:pt x="4101" y="1365"/>
                    <a:pt x="4860" y="2045"/>
                    <a:pt x="4937" y="2944"/>
                  </a:cubicBezTo>
                  <a:cubicBezTo>
                    <a:pt x="5045" y="3866"/>
                    <a:pt x="4340" y="4707"/>
                    <a:pt x="3391" y="4789"/>
                  </a:cubicBezTo>
                  <a:cubicBezTo>
                    <a:pt x="3326" y="4796"/>
                    <a:pt x="3261" y="4800"/>
                    <a:pt x="3198" y="4800"/>
                  </a:cubicBezTo>
                  <a:cubicBezTo>
                    <a:pt x="2330" y="4800"/>
                    <a:pt x="1595" y="4127"/>
                    <a:pt x="1519" y="3242"/>
                  </a:cubicBezTo>
                  <a:cubicBezTo>
                    <a:pt x="1438" y="2293"/>
                    <a:pt x="2143" y="1452"/>
                    <a:pt x="3092" y="1371"/>
                  </a:cubicBezTo>
                  <a:cubicBezTo>
                    <a:pt x="3141" y="1367"/>
                    <a:pt x="3189" y="1365"/>
                    <a:pt x="3237" y="1365"/>
                  </a:cubicBezTo>
                  <a:close/>
                  <a:moveTo>
                    <a:pt x="3256" y="0"/>
                  </a:moveTo>
                  <a:cubicBezTo>
                    <a:pt x="3157" y="0"/>
                    <a:pt x="3057" y="5"/>
                    <a:pt x="2957" y="15"/>
                  </a:cubicBezTo>
                  <a:cubicBezTo>
                    <a:pt x="1248" y="150"/>
                    <a:pt x="0" y="1669"/>
                    <a:pt x="136" y="3378"/>
                  </a:cubicBezTo>
                  <a:cubicBezTo>
                    <a:pt x="289" y="4963"/>
                    <a:pt x="1622" y="6186"/>
                    <a:pt x="3205" y="6186"/>
                  </a:cubicBezTo>
                  <a:cubicBezTo>
                    <a:pt x="3302" y="6186"/>
                    <a:pt x="3400" y="6181"/>
                    <a:pt x="3499" y="6172"/>
                  </a:cubicBezTo>
                  <a:cubicBezTo>
                    <a:pt x="5208" y="6009"/>
                    <a:pt x="6456" y="4517"/>
                    <a:pt x="6320" y="2808"/>
                  </a:cubicBezTo>
                  <a:cubicBezTo>
                    <a:pt x="6167" y="1200"/>
                    <a:pt x="4836" y="0"/>
                    <a:pt x="3256"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06;p66">
              <a:extLst>
                <a:ext uri="{FF2B5EF4-FFF2-40B4-BE49-F238E27FC236}">
                  <a16:creationId xmlns:a16="http://schemas.microsoft.com/office/drawing/2014/main" id="{4F578975-C32D-A342-A609-8A395220E640}"/>
                </a:ext>
              </a:extLst>
            </p:cNvPr>
            <p:cNvSpPr/>
            <p:nvPr/>
          </p:nvSpPr>
          <p:spPr>
            <a:xfrm>
              <a:off x="1656700" y="2247525"/>
              <a:ext cx="158700" cy="87850"/>
            </a:xfrm>
            <a:custGeom>
              <a:avLst/>
              <a:gdLst/>
              <a:ahLst/>
              <a:cxnLst/>
              <a:rect l="l" t="t" r="r" b="b"/>
              <a:pathLst>
                <a:path w="6348" h="3514" extrusionOk="0">
                  <a:moveTo>
                    <a:pt x="3256" y="0"/>
                  </a:moveTo>
                  <a:cubicBezTo>
                    <a:pt x="3157" y="0"/>
                    <a:pt x="3057" y="5"/>
                    <a:pt x="2957" y="15"/>
                  </a:cubicBezTo>
                  <a:cubicBezTo>
                    <a:pt x="1248" y="150"/>
                    <a:pt x="0" y="1669"/>
                    <a:pt x="136" y="3378"/>
                  </a:cubicBezTo>
                  <a:cubicBezTo>
                    <a:pt x="163" y="3405"/>
                    <a:pt x="163" y="3459"/>
                    <a:pt x="163" y="3514"/>
                  </a:cubicBezTo>
                  <a:cubicBezTo>
                    <a:pt x="353" y="2103"/>
                    <a:pt x="1492" y="964"/>
                    <a:pt x="2957" y="828"/>
                  </a:cubicBezTo>
                  <a:cubicBezTo>
                    <a:pt x="3044" y="821"/>
                    <a:pt x="3131" y="818"/>
                    <a:pt x="3218" y="818"/>
                  </a:cubicBezTo>
                  <a:cubicBezTo>
                    <a:pt x="4763" y="818"/>
                    <a:pt x="6087" y="1947"/>
                    <a:pt x="6293" y="3514"/>
                  </a:cubicBezTo>
                  <a:cubicBezTo>
                    <a:pt x="6320" y="3270"/>
                    <a:pt x="6347" y="3053"/>
                    <a:pt x="6320" y="2808"/>
                  </a:cubicBezTo>
                  <a:cubicBezTo>
                    <a:pt x="6167" y="1200"/>
                    <a:pt x="4836" y="0"/>
                    <a:pt x="3256"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07;p66">
              <a:extLst>
                <a:ext uri="{FF2B5EF4-FFF2-40B4-BE49-F238E27FC236}">
                  <a16:creationId xmlns:a16="http://schemas.microsoft.com/office/drawing/2014/main" id="{C0C6FACA-20AC-DB49-9C6E-483CF102DD80}"/>
                </a:ext>
              </a:extLst>
            </p:cNvPr>
            <p:cNvSpPr/>
            <p:nvPr/>
          </p:nvSpPr>
          <p:spPr>
            <a:xfrm>
              <a:off x="1732650" y="2171925"/>
              <a:ext cx="381100" cy="143100"/>
            </a:xfrm>
            <a:custGeom>
              <a:avLst/>
              <a:gdLst/>
              <a:ahLst/>
              <a:cxnLst/>
              <a:rect l="l" t="t" r="r" b="b"/>
              <a:pathLst>
                <a:path w="15244" h="5724" extrusionOk="0">
                  <a:moveTo>
                    <a:pt x="1166" y="1"/>
                  </a:moveTo>
                  <a:lnTo>
                    <a:pt x="0" y="1140"/>
                  </a:lnTo>
                  <a:lnTo>
                    <a:pt x="4123" y="2171"/>
                  </a:lnTo>
                  <a:cubicBezTo>
                    <a:pt x="4313" y="2225"/>
                    <a:pt x="4503" y="2333"/>
                    <a:pt x="4638" y="2496"/>
                  </a:cubicBezTo>
                  <a:lnTo>
                    <a:pt x="5479" y="3473"/>
                  </a:lnTo>
                  <a:cubicBezTo>
                    <a:pt x="5777" y="3852"/>
                    <a:pt x="6239" y="4097"/>
                    <a:pt x="6727" y="4205"/>
                  </a:cubicBezTo>
                  <a:lnTo>
                    <a:pt x="14376" y="5724"/>
                  </a:lnTo>
                  <a:cubicBezTo>
                    <a:pt x="14430" y="5724"/>
                    <a:pt x="14484" y="5724"/>
                    <a:pt x="14511" y="5697"/>
                  </a:cubicBezTo>
                  <a:lnTo>
                    <a:pt x="15135" y="5236"/>
                  </a:lnTo>
                  <a:cubicBezTo>
                    <a:pt x="15244" y="5154"/>
                    <a:pt x="15217" y="5019"/>
                    <a:pt x="15135" y="4965"/>
                  </a:cubicBezTo>
                  <a:lnTo>
                    <a:pt x="8273" y="1194"/>
                  </a:lnTo>
                  <a:cubicBezTo>
                    <a:pt x="8002" y="1059"/>
                    <a:pt x="7730" y="950"/>
                    <a:pt x="7432" y="923"/>
                  </a:cubicBezTo>
                  <a:lnTo>
                    <a:pt x="4801" y="679"/>
                  </a:lnTo>
                  <a:cubicBezTo>
                    <a:pt x="4774" y="679"/>
                    <a:pt x="4747" y="679"/>
                    <a:pt x="4720" y="652"/>
                  </a:cubicBezTo>
                  <a:lnTo>
                    <a:pt x="11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08;p66">
              <a:extLst>
                <a:ext uri="{FF2B5EF4-FFF2-40B4-BE49-F238E27FC236}">
                  <a16:creationId xmlns:a16="http://schemas.microsoft.com/office/drawing/2014/main" id="{CB1C2537-169E-CE42-B226-F523F2CC8BC6}"/>
                </a:ext>
              </a:extLst>
            </p:cNvPr>
            <p:cNvSpPr/>
            <p:nvPr/>
          </p:nvSpPr>
          <p:spPr>
            <a:xfrm>
              <a:off x="1656700" y="2058325"/>
              <a:ext cx="162075" cy="154675"/>
            </a:xfrm>
            <a:custGeom>
              <a:avLst/>
              <a:gdLst/>
              <a:ahLst/>
              <a:cxnLst/>
              <a:rect l="l" t="t" r="r" b="b"/>
              <a:pathLst>
                <a:path w="6483" h="6187" extrusionOk="0">
                  <a:moveTo>
                    <a:pt x="3242" y="1365"/>
                  </a:moveTo>
                  <a:cubicBezTo>
                    <a:pt x="3291" y="1365"/>
                    <a:pt x="3341" y="1367"/>
                    <a:pt x="3391" y="1371"/>
                  </a:cubicBezTo>
                  <a:cubicBezTo>
                    <a:pt x="4340" y="1453"/>
                    <a:pt x="5045" y="2294"/>
                    <a:pt x="4937" y="3243"/>
                  </a:cubicBezTo>
                  <a:cubicBezTo>
                    <a:pt x="4860" y="4142"/>
                    <a:pt x="4101" y="4822"/>
                    <a:pt x="3237" y="4822"/>
                  </a:cubicBezTo>
                  <a:cubicBezTo>
                    <a:pt x="3189" y="4822"/>
                    <a:pt x="3141" y="4820"/>
                    <a:pt x="3092" y="4816"/>
                  </a:cubicBezTo>
                  <a:cubicBezTo>
                    <a:pt x="2143" y="4708"/>
                    <a:pt x="1438" y="3894"/>
                    <a:pt x="1519" y="2945"/>
                  </a:cubicBezTo>
                  <a:cubicBezTo>
                    <a:pt x="1596" y="2045"/>
                    <a:pt x="2355" y="1365"/>
                    <a:pt x="3242" y="1365"/>
                  </a:cubicBezTo>
                  <a:close/>
                  <a:moveTo>
                    <a:pt x="3227" y="1"/>
                  </a:moveTo>
                  <a:cubicBezTo>
                    <a:pt x="1643" y="1"/>
                    <a:pt x="291" y="1201"/>
                    <a:pt x="163" y="2809"/>
                  </a:cubicBezTo>
                  <a:cubicBezTo>
                    <a:pt x="0" y="4518"/>
                    <a:pt x="1248" y="6037"/>
                    <a:pt x="2957" y="6172"/>
                  </a:cubicBezTo>
                  <a:cubicBezTo>
                    <a:pt x="3055" y="6182"/>
                    <a:pt x="3153" y="6186"/>
                    <a:pt x="3251" y="6186"/>
                  </a:cubicBezTo>
                  <a:cubicBezTo>
                    <a:pt x="4833" y="6186"/>
                    <a:pt x="6167" y="4963"/>
                    <a:pt x="6320" y="3379"/>
                  </a:cubicBezTo>
                  <a:cubicBezTo>
                    <a:pt x="6483" y="1670"/>
                    <a:pt x="5208" y="151"/>
                    <a:pt x="3526" y="15"/>
                  </a:cubicBezTo>
                  <a:cubicBezTo>
                    <a:pt x="3426" y="6"/>
                    <a:pt x="3326" y="1"/>
                    <a:pt x="3227" y="1"/>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09;p66">
              <a:extLst>
                <a:ext uri="{FF2B5EF4-FFF2-40B4-BE49-F238E27FC236}">
                  <a16:creationId xmlns:a16="http://schemas.microsoft.com/office/drawing/2014/main" id="{65EC8AF4-4D16-C641-8D1B-9B319C3A6294}"/>
                </a:ext>
              </a:extLst>
            </p:cNvPr>
            <p:cNvSpPr/>
            <p:nvPr/>
          </p:nvSpPr>
          <p:spPr>
            <a:xfrm>
              <a:off x="1656700" y="2125150"/>
              <a:ext cx="158700" cy="87850"/>
            </a:xfrm>
            <a:custGeom>
              <a:avLst/>
              <a:gdLst/>
              <a:ahLst/>
              <a:cxnLst/>
              <a:rect l="l" t="t" r="r" b="b"/>
              <a:pathLst>
                <a:path w="6348" h="3514" extrusionOk="0">
                  <a:moveTo>
                    <a:pt x="163" y="0"/>
                  </a:moveTo>
                  <a:cubicBezTo>
                    <a:pt x="163" y="55"/>
                    <a:pt x="163" y="109"/>
                    <a:pt x="163" y="136"/>
                  </a:cubicBezTo>
                  <a:cubicBezTo>
                    <a:pt x="0" y="1845"/>
                    <a:pt x="1248" y="3364"/>
                    <a:pt x="2957" y="3499"/>
                  </a:cubicBezTo>
                  <a:cubicBezTo>
                    <a:pt x="3055" y="3509"/>
                    <a:pt x="3153" y="3513"/>
                    <a:pt x="3251" y="3513"/>
                  </a:cubicBezTo>
                  <a:cubicBezTo>
                    <a:pt x="4833" y="3513"/>
                    <a:pt x="6167" y="2290"/>
                    <a:pt x="6320" y="706"/>
                  </a:cubicBezTo>
                  <a:cubicBezTo>
                    <a:pt x="6347" y="461"/>
                    <a:pt x="6347" y="217"/>
                    <a:pt x="6293" y="0"/>
                  </a:cubicBezTo>
                  <a:cubicBezTo>
                    <a:pt x="6089" y="1528"/>
                    <a:pt x="4786" y="2673"/>
                    <a:pt x="3258" y="2673"/>
                  </a:cubicBezTo>
                  <a:cubicBezTo>
                    <a:pt x="3159" y="2673"/>
                    <a:pt x="3058" y="2668"/>
                    <a:pt x="2957" y="2658"/>
                  </a:cubicBezTo>
                  <a:cubicBezTo>
                    <a:pt x="1492" y="2523"/>
                    <a:pt x="353" y="1411"/>
                    <a:pt x="163"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744;p66">
            <a:extLst>
              <a:ext uri="{FF2B5EF4-FFF2-40B4-BE49-F238E27FC236}">
                <a16:creationId xmlns:a16="http://schemas.microsoft.com/office/drawing/2014/main" id="{5D97D023-811C-6441-A64E-53532165CB50}"/>
              </a:ext>
            </a:extLst>
          </p:cNvPr>
          <p:cNvGrpSpPr/>
          <p:nvPr/>
        </p:nvGrpSpPr>
        <p:grpSpPr>
          <a:xfrm>
            <a:off x="4509613" y="3059685"/>
            <a:ext cx="338337" cy="419369"/>
            <a:chOff x="1719750" y="806925"/>
            <a:chExt cx="501150" cy="621175"/>
          </a:xfrm>
        </p:grpSpPr>
        <p:sp>
          <p:nvSpPr>
            <p:cNvPr id="167" name="Google Shape;1745;p66">
              <a:extLst>
                <a:ext uri="{FF2B5EF4-FFF2-40B4-BE49-F238E27FC236}">
                  <a16:creationId xmlns:a16="http://schemas.microsoft.com/office/drawing/2014/main" id="{3D679EDC-5684-0A4E-A065-B28E51304A4E}"/>
                </a:ext>
              </a:extLst>
            </p:cNvPr>
            <p:cNvSpPr/>
            <p:nvPr/>
          </p:nvSpPr>
          <p:spPr>
            <a:xfrm>
              <a:off x="1922500" y="997475"/>
              <a:ext cx="95650" cy="88850"/>
            </a:xfrm>
            <a:custGeom>
              <a:avLst/>
              <a:gdLst/>
              <a:ahLst/>
              <a:cxnLst/>
              <a:rect l="l" t="t" r="r" b="b"/>
              <a:pathLst>
                <a:path w="3826" h="3554" extrusionOk="0">
                  <a:moveTo>
                    <a:pt x="1" y="0"/>
                  </a:moveTo>
                  <a:lnTo>
                    <a:pt x="1" y="3554"/>
                  </a:lnTo>
                  <a:lnTo>
                    <a:pt x="3825" y="3554"/>
                  </a:lnTo>
                  <a:lnTo>
                    <a:pt x="3825"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46;p66">
              <a:extLst>
                <a:ext uri="{FF2B5EF4-FFF2-40B4-BE49-F238E27FC236}">
                  <a16:creationId xmlns:a16="http://schemas.microsoft.com/office/drawing/2014/main" id="{D8DD2360-441D-3C41-8533-DBF7A161D737}"/>
                </a:ext>
              </a:extLst>
            </p:cNvPr>
            <p:cNvSpPr/>
            <p:nvPr/>
          </p:nvSpPr>
          <p:spPr>
            <a:xfrm>
              <a:off x="1987600" y="997475"/>
              <a:ext cx="30550" cy="88850"/>
            </a:xfrm>
            <a:custGeom>
              <a:avLst/>
              <a:gdLst/>
              <a:ahLst/>
              <a:cxnLst/>
              <a:rect l="l" t="t" r="r" b="b"/>
              <a:pathLst>
                <a:path w="1222" h="3554" extrusionOk="0">
                  <a:moveTo>
                    <a:pt x="1" y="0"/>
                  </a:moveTo>
                  <a:lnTo>
                    <a:pt x="1" y="3554"/>
                  </a:lnTo>
                  <a:lnTo>
                    <a:pt x="1221" y="3554"/>
                  </a:lnTo>
                  <a:lnTo>
                    <a:pt x="1221"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47;p66">
              <a:extLst>
                <a:ext uri="{FF2B5EF4-FFF2-40B4-BE49-F238E27FC236}">
                  <a16:creationId xmlns:a16="http://schemas.microsoft.com/office/drawing/2014/main" id="{CADD18DB-8A0C-214A-A872-82C89C293F36}"/>
                </a:ext>
              </a:extLst>
            </p:cNvPr>
            <p:cNvSpPr/>
            <p:nvPr/>
          </p:nvSpPr>
          <p:spPr>
            <a:xfrm>
              <a:off x="1772650" y="806925"/>
              <a:ext cx="48175" cy="146500"/>
            </a:xfrm>
            <a:custGeom>
              <a:avLst/>
              <a:gdLst/>
              <a:ahLst/>
              <a:cxnLst/>
              <a:rect l="l" t="t" r="r" b="b"/>
              <a:pathLst>
                <a:path w="1927" h="5860" extrusionOk="0">
                  <a:moveTo>
                    <a:pt x="0" y="1"/>
                  </a:moveTo>
                  <a:lnTo>
                    <a:pt x="0" y="5859"/>
                  </a:lnTo>
                  <a:lnTo>
                    <a:pt x="1926" y="5859"/>
                  </a:lnTo>
                  <a:lnTo>
                    <a:pt x="192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48;p66">
              <a:extLst>
                <a:ext uri="{FF2B5EF4-FFF2-40B4-BE49-F238E27FC236}">
                  <a16:creationId xmlns:a16="http://schemas.microsoft.com/office/drawing/2014/main" id="{1160125E-6246-664F-B47B-AA6BCC86AD63}"/>
                </a:ext>
              </a:extLst>
            </p:cNvPr>
            <p:cNvSpPr/>
            <p:nvPr/>
          </p:nvSpPr>
          <p:spPr>
            <a:xfrm>
              <a:off x="2119150" y="806925"/>
              <a:ext cx="48850" cy="146500"/>
            </a:xfrm>
            <a:custGeom>
              <a:avLst/>
              <a:gdLst/>
              <a:ahLst/>
              <a:cxnLst/>
              <a:rect l="l" t="t" r="r" b="b"/>
              <a:pathLst>
                <a:path w="1954" h="5860" extrusionOk="0">
                  <a:moveTo>
                    <a:pt x="1" y="1"/>
                  </a:moveTo>
                  <a:lnTo>
                    <a:pt x="1" y="5859"/>
                  </a:lnTo>
                  <a:lnTo>
                    <a:pt x="1954" y="5859"/>
                  </a:lnTo>
                  <a:lnTo>
                    <a:pt x="1954"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49;p66">
              <a:extLst>
                <a:ext uri="{FF2B5EF4-FFF2-40B4-BE49-F238E27FC236}">
                  <a16:creationId xmlns:a16="http://schemas.microsoft.com/office/drawing/2014/main" id="{3C52D2A3-8100-3843-8AAC-DB759D1547FC}"/>
                </a:ext>
              </a:extLst>
            </p:cNvPr>
            <p:cNvSpPr/>
            <p:nvPr/>
          </p:nvSpPr>
          <p:spPr>
            <a:xfrm>
              <a:off x="2143575" y="806925"/>
              <a:ext cx="24425" cy="146500"/>
            </a:xfrm>
            <a:custGeom>
              <a:avLst/>
              <a:gdLst/>
              <a:ahLst/>
              <a:cxnLst/>
              <a:rect l="l" t="t" r="r" b="b"/>
              <a:pathLst>
                <a:path w="977" h="5860" extrusionOk="0">
                  <a:moveTo>
                    <a:pt x="0" y="1"/>
                  </a:moveTo>
                  <a:lnTo>
                    <a:pt x="0" y="5859"/>
                  </a:lnTo>
                  <a:lnTo>
                    <a:pt x="977" y="5859"/>
                  </a:lnTo>
                  <a:lnTo>
                    <a:pt x="977"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50;p66">
              <a:extLst>
                <a:ext uri="{FF2B5EF4-FFF2-40B4-BE49-F238E27FC236}">
                  <a16:creationId xmlns:a16="http://schemas.microsoft.com/office/drawing/2014/main" id="{2150BB36-D814-4846-BF1E-7168526BB50E}"/>
                </a:ext>
              </a:extLst>
            </p:cNvPr>
            <p:cNvSpPr/>
            <p:nvPr/>
          </p:nvSpPr>
          <p:spPr>
            <a:xfrm>
              <a:off x="1796375" y="806925"/>
              <a:ext cx="24450" cy="146500"/>
            </a:xfrm>
            <a:custGeom>
              <a:avLst/>
              <a:gdLst/>
              <a:ahLst/>
              <a:cxnLst/>
              <a:rect l="l" t="t" r="r" b="b"/>
              <a:pathLst>
                <a:path w="978" h="5860" extrusionOk="0">
                  <a:moveTo>
                    <a:pt x="1" y="1"/>
                  </a:moveTo>
                  <a:lnTo>
                    <a:pt x="1" y="5859"/>
                  </a:lnTo>
                  <a:lnTo>
                    <a:pt x="977" y="5859"/>
                  </a:lnTo>
                  <a:lnTo>
                    <a:pt x="977"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51;p66">
              <a:extLst>
                <a:ext uri="{FF2B5EF4-FFF2-40B4-BE49-F238E27FC236}">
                  <a16:creationId xmlns:a16="http://schemas.microsoft.com/office/drawing/2014/main" id="{0D2C959B-54EC-5A46-BDFD-9ED2913289E6}"/>
                </a:ext>
              </a:extLst>
            </p:cNvPr>
            <p:cNvSpPr/>
            <p:nvPr/>
          </p:nvSpPr>
          <p:spPr>
            <a:xfrm>
              <a:off x="1719750" y="936450"/>
              <a:ext cx="173625" cy="33925"/>
            </a:xfrm>
            <a:custGeom>
              <a:avLst/>
              <a:gdLst/>
              <a:ahLst/>
              <a:cxnLst/>
              <a:rect l="l" t="t" r="r" b="b"/>
              <a:pathLst>
                <a:path w="6945" h="1357" extrusionOk="0">
                  <a:moveTo>
                    <a:pt x="679" y="0"/>
                  </a:moveTo>
                  <a:cubicBezTo>
                    <a:pt x="299" y="0"/>
                    <a:pt x="1" y="299"/>
                    <a:pt x="1" y="678"/>
                  </a:cubicBezTo>
                  <a:cubicBezTo>
                    <a:pt x="1" y="1058"/>
                    <a:pt x="299" y="1356"/>
                    <a:pt x="679" y="1356"/>
                  </a:cubicBezTo>
                  <a:lnTo>
                    <a:pt x="6944" y="1356"/>
                  </a:lnTo>
                  <a:lnTo>
                    <a:pt x="6944" y="0"/>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52;p66">
              <a:extLst>
                <a:ext uri="{FF2B5EF4-FFF2-40B4-BE49-F238E27FC236}">
                  <a16:creationId xmlns:a16="http://schemas.microsoft.com/office/drawing/2014/main" id="{76DE8B02-5421-8F4A-A002-C1EA4C9BC06C}"/>
                </a:ext>
              </a:extLst>
            </p:cNvPr>
            <p:cNvSpPr/>
            <p:nvPr/>
          </p:nvSpPr>
          <p:spPr>
            <a:xfrm>
              <a:off x="2043875" y="936450"/>
              <a:ext cx="177025" cy="33925"/>
            </a:xfrm>
            <a:custGeom>
              <a:avLst/>
              <a:gdLst/>
              <a:ahLst/>
              <a:cxnLst/>
              <a:rect l="l" t="t" r="r" b="b"/>
              <a:pathLst>
                <a:path w="7081" h="1357" extrusionOk="0">
                  <a:moveTo>
                    <a:pt x="1" y="0"/>
                  </a:moveTo>
                  <a:lnTo>
                    <a:pt x="1" y="1356"/>
                  </a:lnTo>
                  <a:lnTo>
                    <a:pt x="6402" y="1356"/>
                  </a:lnTo>
                  <a:cubicBezTo>
                    <a:pt x="6755" y="1356"/>
                    <a:pt x="7080" y="1058"/>
                    <a:pt x="7080" y="678"/>
                  </a:cubicBezTo>
                  <a:cubicBezTo>
                    <a:pt x="7080" y="299"/>
                    <a:pt x="6755" y="0"/>
                    <a:pt x="6402" y="0"/>
                  </a:cubicBez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3;p66">
              <a:extLst>
                <a:ext uri="{FF2B5EF4-FFF2-40B4-BE49-F238E27FC236}">
                  <a16:creationId xmlns:a16="http://schemas.microsoft.com/office/drawing/2014/main" id="{C49EED00-8B8F-9D43-8232-319138978CDC}"/>
                </a:ext>
              </a:extLst>
            </p:cNvPr>
            <p:cNvSpPr/>
            <p:nvPr/>
          </p:nvSpPr>
          <p:spPr>
            <a:xfrm>
              <a:off x="2175425" y="936450"/>
              <a:ext cx="45475" cy="33925"/>
            </a:xfrm>
            <a:custGeom>
              <a:avLst/>
              <a:gdLst/>
              <a:ahLst/>
              <a:cxnLst/>
              <a:rect l="l" t="t" r="r" b="b"/>
              <a:pathLst>
                <a:path w="1819" h="1357" extrusionOk="0">
                  <a:moveTo>
                    <a:pt x="1" y="0"/>
                  </a:moveTo>
                  <a:cubicBezTo>
                    <a:pt x="381" y="0"/>
                    <a:pt x="679" y="326"/>
                    <a:pt x="679" y="678"/>
                  </a:cubicBezTo>
                  <a:cubicBezTo>
                    <a:pt x="679" y="868"/>
                    <a:pt x="598" y="1031"/>
                    <a:pt x="489" y="1167"/>
                  </a:cubicBezTo>
                  <a:cubicBezTo>
                    <a:pt x="354" y="1275"/>
                    <a:pt x="191" y="1356"/>
                    <a:pt x="1" y="1356"/>
                  </a:cubicBezTo>
                  <a:lnTo>
                    <a:pt x="1140" y="1356"/>
                  </a:lnTo>
                  <a:cubicBezTo>
                    <a:pt x="1303" y="1356"/>
                    <a:pt x="1493" y="1275"/>
                    <a:pt x="1601" y="1167"/>
                  </a:cubicBezTo>
                  <a:cubicBezTo>
                    <a:pt x="1737" y="1031"/>
                    <a:pt x="1818" y="868"/>
                    <a:pt x="1818" y="678"/>
                  </a:cubicBezTo>
                  <a:cubicBezTo>
                    <a:pt x="1818" y="326"/>
                    <a:pt x="1493" y="0"/>
                    <a:pt x="1140" y="0"/>
                  </a:cubicBez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54;p66">
              <a:extLst>
                <a:ext uri="{FF2B5EF4-FFF2-40B4-BE49-F238E27FC236}">
                  <a16:creationId xmlns:a16="http://schemas.microsoft.com/office/drawing/2014/main" id="{F2283873-7D31-154E-B5E4-1054F9B4887C}"/>
                </a:ext>
              </a:extLst>
            </p:cNvPr>
            <p:cNvSpPr/>
            <p:nvPr/>
          </p:nvSpPr>
          <p:spPr>
            <a:xfrm>
              <a:off x="1873675" y="896425"/>
              <a:ext cx="193300" cy="114625"/>
            </a:xfrm>
            <a:custGeom>
              <a:avLst/>
              <a:gdLst/>
              <a:ahLst/>
              <a:cxnLst/>
              <a:rect l="l" t="t" r="r" b="b"/>
              <a:pathLst>
                <a:path w="7732" h="4585" extrusionOk="0">
                  <a:moveTo>
                    <a:pt x="326" y="1"/>
                  </a:moveTo>
                  <a:cubicBezTo>
                    <a:pt x="136" y="1"/>
                    <a:pt x="1" y="164"/>
                    <a:pt x="1" y="354"/>
                  </a:cubicBezTo>
                  <a:lnTo>
                    <a:pt x="1" y="4232"/>
                  </a:lnTo>
                  <a:cubicBezTo>
                    <a:pt x="1" y="4422"/>
                    <a:pt x="136" y="4585"/>
                    <a:pt x="326" y="4585"/>
                  </a:cubicBezTo>
                  <a:lnTo>
                    <a:pt x="7378" y="4585"/>
                  </a:lnTo>
                  <a:cubicBezTo>
                    <a:pt x="7568" y="4585"/>
                    <a:pt x="7731" y="4422"/>
                    <a:pt x="7731" y="4232"/>
                  </a:cubicBezTo>
                  <a:lnTo>
                    <a:pt x="7731" y="354"/>
                  </a:lnTo>
                  <a:cubicBezTo>
                    <a:pt x="7731" y="137"/>
                    <a:pt x="7568" y="1"/>
                    <a:pt x="7378"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55;p66">
              <a:extLst>
                <a:ext uri="{FF2B5EF4-FFF2-40B4-BE49-F238E27FC236}">
                  <a16:creationId xmlns:a16="http://schemas.microsoft.com/office/drawing/2014/main" id="{637BFFA8-6028-2E4B-A68E-7EBFD9E3B3B6}"/>
                </a:ext>
              </a:extLst>
            </p:cNvPr>
            <p:cNvSpPr/>
            <p:nvPr/>
          </p:nvSpPr>
          <p:spPr>
            <a:xfrm>
              <a:off x="2031675" y="896425"/>
              <a:ext cx="35300" cy="113950"/>
            </a:xfrm>
            <a:custGeom>
              <a:avLst/>
              <a:gdLst/>
              <a:ahLst/>
              <a:cxnLst/>
              <a:rect l="l" t="t" r="r" b="b"/>
              <a:pathLst>
                <a:path w="1412" h="4558" extrusionOk="0">
                  <a:moveTo>
                    <a:pt x="1" y="1"/>
                  </a:moveTo>
                  <a:cubicBezTo>
                    <a:pt x="191" y="1"/>
                    <a:pt x="326" y="164"/>
                    <a:pt x="326" y="354"/>
                  </a:cubicBezTo>
                  <a:lnTo>
                    <a:pt x="326" y="4232"/>
                  </a:lnTo>
                  <a:cubicBezTo>
                    <a:pt x="326" y="4422"/>
                    <a:pt x="191" y="4558"/>
                    <a:pt x="1" y="4558"/>
                  </a:cubicBezTo>
                  <a:lnTo>
                    <a:pt x="1058" y="4558"/>
                  </a:lnTo>
                  <a:cubicBezTo>
                    <a:pt x="1248" y="4558"/>
                    <a:pt x="1411" y="4422"/>
                    <a:pt x="1411" y="4232"/>
                  </a:cubicBezTo>
                  <a:lnTo>
                    <a:pt x="1411" y="354"/>
                  </a:lnTo>
                  <a:cubicBezTo>
                    <a:pt x="1411" y="164"/>
                    <a:pt x="1248" y="1"/>
                    <a:pt x="1058" y="1"/>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56;p66">
              <a:extLst>
                <a:ext uri="{FF2B5EF4-FFF2-40B4-BE49-F238E27FC236}">
                  <a16:creationId xmlns:a16="http://schemas.microsoft.com/office/drawing/2014/main" id="{05BC3E63-7E31-E044-9413-C533DA7CCC92}"/>
                </a:ext>
              </a:extLst>
            </p:cNvPr>
            <p:cNvSpPr/>
            <p:nvPr/>
          </p:nvSpPr>
          <p:spPr>
            <a:xfrm>
              <a:off x="1848600" y="1076800"/>
              <a:ext cx="242775" cy="77350"/>
            </a:xfrm>
            <a:custGeom>
              <a:avLst/>
              <a:gdLst/>
              <a:ahLst/>
              <a:cxnLst/>
              <a:rect l="l" t="t" r="r" b="b"/>
              <a:pathLst>
                <a:path w="9711" h="3094" extrusionOk="0">
                  <a:moveTo>
                    <a:pt x="1058" y="1"/>
                  </a:moveTo>
                  <a:cubicBezTo>
                    <a:pt x="488" y="1"/>
                    <a:pt x="0" y="462"/>
                    <a:pt x="0" y="1032"/>
                  </a:cubicBezTo>
                  <a:lnTo>
                    <a:pt x="0" y="3093"/>
                  </a:lnTo>
                  <a:lnTo>
                    <a:pt x="9711" y="3093"/>
                  </a:lnTo>
                  <a:lnTo>
                    <a:pt x="9711" y="1032"/>
                  </a:lnTo>
                  <a:cubicBezTo>
                    <a:pt x="9711" y="462"/>
                    <a:pt x="9249" y="1"/>
                    <a:pt x="8680"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57;p66">
              <a:extLst>
                <a:ext uri="{FF2B5EF4-FFF2-40B4-BE49-F238E27FC236}">
                  <a16:creationId xmlns:a16="http://schemas.microsoft.com/office/drawing/2014/main" id="{13DBECDE-D934-F94D-BFB0-6AF3995CC081}"/>
                </a:ext>
              </a:extLst>
            </p:cNvPr>
            <p:cNvSpPr/>
            <p:nvPr/>
          </p:nvSpPr>
          <p:spPr>
            <a:xfrm>
              <a:off x="2029650" y="1076800"/>
              <a:ext cx="61725" cy="77350"/>
            </a:xfrm>
            <a:custGeom>
              <a:avLst/>
              <a:gdLst/>
              <a:ahLst/>
              <a:cxnLst/>
              <a:rect l="l" t="t" r="r" b="b"/>
              <a:pathLst>
                <a:path w="2469" h="3094" extrusionOk="0">
                  <a:moveTo>
                    <a:pt x="0" y="1"/>
                  </a:moveTo>
                  <a:cubicBezTo>
                    <a:pt x="570" y="1"/>
                    <a:pt x="1031" y="462"/>
                    <a:pt x="1031" y="1032"/>
                  </a:cubicBezTo>
                  <a:lnTo>
                    <a:pt x="1031" y="3093"/>
                  </a:lnTo>
                  <a:lnTo>
                    <a:pt x="2469" y="3093"/>
                  </a:lnTo>
                  <a:lnTo>
                    <a:pt x="2469" y="1032"/>
                  </a:lnTo>
                  <a:cubicBezTo>
                    <a:pt x="2469" y="462"/>
                    <a:pt x="2007" y="1"/>
                    <a:pt x="1438" y="1"/>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58;p66">
              <a:extLst>
                <a:ext uri="{FF2B5EF4-FFF2-40B4-BE49-F238E27FC236}">
                  <a16:creationId xmlns:a16="http://schemas.microsoft.com/office/drawing/2014/main" id="{5D41F19C-B8D6-7A4E-BDDE-FA3C4EEE4229}"/>
                </a:ext>
              </a:extLst>
            </p:cNvPr>
            <p:cNvSpPr/>
            <p:nvPr/>
          </p:nvSpPr>
          <p:spPr>
            <a:xfrm>
              <a:off x="1757725" y="1133775"/>
              <a:ext cx="425200" cy="294325"/>
            </a:xfrm>
            <a:custGeom>
              <a:avLst/>
              <a:gdLst/>
              <a:ahLst/>
              <a:cxnLst/>
              <a:rect l="l" t="t" r="r" b="b"/>
              <a:pathLst>
                <a:path w="17008" h="11773" extrusionOk="0">
                  <a:moveTo>
                    <a:pt x="1086" y="0"/>
                  </a:moveTo>
                  <a:cubicBezTo>
                    <a:pt x="489" y="0"/>
                    <a:pt x="1" y="516"/>
                    <a:pt x="1" y="1112"/>
                  </a:cubicBezTo>
                  <a:lnTo>
                    <a:pt x="1" y="10687"/>
                  </a:lnTo>
                  <a:cubicBezTo>
                    <a:pt x="1" y="11284"/>
                    <a:pt x="489" y="11772"/>
                    <a:pt x="1086" y="11772"/>
                  </a:cubicBezTo>
                  <a:lnTo>
                    <a:pt x="15922" y="11772"/>
                  </a:lnTo>
                  <a:cubicBezTo>
                    <a:pt x="16519" y="11772"/>
                    <a:pt x="17007" y="11284"/>
                    <a:pt x="17007" y="10687"/>
                  </a:cubicBezTo>
                  <a:lnTo>
                    <a:pt x="17007" y="1112"/>
                  </a:lnTo>
                  <a:cubicBezTo>
                    <a:pt x="17007" y="489"/>
                    <a:pt x="16519" y="0"/>
                    <a:pt x="15922" y="0"/>
                  </a:cubicBez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59;p66">
              <a:extLst>
                <a:ext uri="{FF2B5EF4-FFF2-40B4-BE49-F238E27FC236}">
                  <a16:creationId xmlns:a16="http://schemas.microsoft.com/office/drawing/2014/main" id="{83BC64FE-B51E-8546-B065-1CE1435CA6C0}"/>
                </a:ext>
              </a:extLst>
            </p:cNvPr>
            <p:cNvSpPr/>
            <p:nvPr/>
          </p:nvSpPr>
          <p:spPr>
            <a:xfrm>
              <a:off x="2115775" y="1133775"/>
              <a:ext cx="67150" cy="294325"/>
            </a:xfrm>
            <a:custGeom>
              <a:avLst/>
              <a:gdLst/>
              <a:ahLst/>
              <a:cxnLst/>
              <a:rect l="l" t="t" r="r" b="b"/>
              <a:pathLst>
                <a:path w="2686" h="11773" extrusionOk="0">
                  <a:moveTo>
                    <a:pt x="0" y="0"/>
                  </a:moveTo>
                  <a:cubicBezTo>
                    <a:pt x="597" y="0"/>
                    <a:pt x="1085" y="516"/>
                    <a:pt x="1085" y="1112"/>
                  </a:cubicBezTo>
                  <a:lnTo>
                    <a:pt x="1085" y="10687"/>
                  </a:lnTo>
                  <a:cubicBezTo>
                    <a:pt x="1085" y="11284"/>
                    <a:pt x="597" y="11772"/>
                    <a:pt x="0" y="11772"/>
                  </a:cubicBezTo>
                  <a:lnTo>
                    <a:pt x="1600" y="11772"/>
                  </a:lnTo>
                  <a:cubicBezTo>
                    <a:pt x="2197" y="11772"/>
                    <a:pt x="2685" y="11284"/>
                    <a:pt x="2685" y="10687"/>
                  </a:cubicBezTo>
                  <a:lnTo>
                    <a:pt x="2685" y="1112"/>
                  </a:lnTo>
                  <a:cubicBezTo>
                    <a:pt x="2685" y="516"/>
                    <a:pt x="2197" y="0"/>
                    <a:pt x="1600" y="0"/>
                  </a:cubicBez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60;p66">
              <a:extLst>
                <a:ext uri="{FF2B5EF4-FFF2-40B4-BE49-F238E27FC236}">
                  <a16:creationId xmlns:a16="http://schemas.microsoft.com/office/drawing/2014/main" id="{1D5EBB0B-8D81-914F-907C-56E0FF147FE2}"/>
                </a:ext>
              </a:extLst>
            </p:cNvPr>
            <p:cNvSpPr/>
            <p:nvPr/>
          </p:nvSpPr>
          <p:spPr>
            <a:xfrm>
              <a:off x="1949625" y="933050"/>
              <a:ext cx="41400" cy="41400"/>
            </a:xfrm>
            <a:custGeom>
              <a:avLst/>
              <a:gdLst/>
              <a:ahLst/>
              <a:cxnLst/>
              <a:rect l="l" t="t" r="r" b="b"/>
              <a:pathLst>
                <a:path w="1656" h="1656" extrusionOk="0">
                  <a:moveTo>
                    <a:pt x="814" y="1"/>
                  </a:moveTo>
                  <a:cubicBezTo>
                    <a:pt x="380" y="1"/>
                    <a:pt x="1" y="353"/>
                    <a:pt x="1" y="814"/>
                  </a:cubicBezTo>
                  <a:cubicBezTo>
                    <a:pt x="1" y="1275"/>
                    <a:pt x="380" y="1655"/>
                    <a:pt x="814" y="1655"/>
                  </a:cubicBezTo>
                  <a:cubicBezTo>
                    <a:pt x="1275" y="1655"/>
                    <a:pt x="1655" y="1275"/>
                    <a:pt x="1655" y="814"/>
                  </a:cubicBezTo>
                  <a:cubicBezTo>
                    <a:pt x="1655" y="353"/>
                    <a:pt x="1275" y="1"/>
                    <a:pt x="814" y="1"/>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61;p66">
              <a:extLst>
                <a:ext uri="{FF2B5EF4-FFF2-40B4-BE49-F238E27FC236}">
                  <a16:creationId xmlns:a16="http://schemas.microsoft.com/office/drawing/2014/main" id="{EDA9C2D4-1C50-1248-8AE6-51820A83134A}"/>
                </a:ext>
              </a:extLst>
            </p:cNvPr>
            <p:cNvSpPr/>
            <p:nvPr/>
          </p:nvSpPr>
          <p:spPr>
            <a:xfrm>
              <a:off x="1952350" y="933050"/>
              <a:ext cx="38675" cy="41400"/>
            </a:xfrm>
            <a:custGeom>
              <a:avLst/>
              <a:gdLst/>
              <a:ahLst/>
              <a:cxnLst/>
              <a:rect l="l" t="t" r="r" b="b"/>
              <a:pathLst>
                <a:path w="1547" h="1656" extrusionOk="0">
                  <a:moveTo>
                    <a:pt x="814" y="1"/>
                  </a:moveTo>
                  <a:cubicBezTo>
                    <a:pt x="868" y="136"/>
                    <a:pt x="922" y="245"/>
                    <a:pt x="922" y="408"/>
                  </a:cubicBezTo>
                  <a:cubicBezTo>
                    <a:pt x="922" y="842"/>
                    <a:pt x="543" y="1221"/>
                    <a:pt x="82" y="1221"/>
                  </a:cubicBezTo>
                  <a:lnTo>
                    <a:pt x="0" y="1221"/>
                  </a:lnTo>
                  <a:cubicBezTo>
                    <a:pt x="136" y="1465"/>
                    <a:pt x="407" y="1655"/>
                    <a:pt x="705" y="1655"/>
                  </a:cubicBezTo>
                  <a:cubicBezTo>
                    <a:pt x="1166" y="1655"/>
                    <a:pt x="1546" y="1275"/>
                    <a:pt x="1546" y="814"/>
                  </a:cubicBezTo>
                  <a:cubicBezTo>
                    <a:pt x="1546" y="408"/>
                    <a:pt x="1221" y="55"/>
                    <a:pt x="814" y="1"/>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62;p66">
              <a:extLst>
                <a:ext uri="{FF2B5EF4-FFF2-40B4-BE49-F238E27FC236}">
                  <a16:creationId xmlns:a16="http://schemas.microsoft.com/office/drawing/2014/main" id="{28427684-B1FA-9241-A23D-5F0B96BC099C}"/>
                </a:ext>
              </a:extLst>
            </p:cNvPr>
            <p:cNvSpPr/>
            <p:nvPr/>
          </p:nvSpPr>
          <p:spPr>
            <a:xfrm>
              <a:off x="1795025" y="1166325"/>
              <a:ext cx="56975" cy="37325"/>
            </a:xfrm>
            <a:custGeom>
              <a:avLst/>
              <a:gdLst/>
              <a:ahLst/>
              <a:cxnLst/>
              <a:rect l="l" t="t" r="r" b="b"/>
              <a:pathLst>
                <a:path w="2279" h="1493" extrusionOk="0">
                  <a:moveTo>
                    <a:pt x="733" y="0"/>
                  </a:moveTo>
                  <a:cubicBezTo>
                    <a:pt x="326" y="0"/>
                    <a:pt x="0" y="326"/>
                    <a:pt x="0" y="705"/>
                  </a:cubicBezTo>
                  <a:lnTo>
                    <a:pt x="0" y="760"/>
                  </a:lnTo>
                  <a:cubicBezTo>
                    <a:pt x="0" y="1167"/>
                    <a:pt x="326" y="1492"/>
                    <a:pt x="733" y="1492"/>
                  </a:cubicBezTo>
                  <a:lnTo>
                    <a:pt x="1574" y="1492"/>
                  </a:lnTo>
                  <a:cubicBezTo>
                    <a:pt x="1953" y="1492"/>
                    <a:pt x="2279" y="1167"/>
                    <a:pt x="2279" y="760"/>
                  </a:cubicBezTo>
                  <a:lnTo>
                    <a:pt x="2279" y="705"/>
                  </a:lnTo>
                  <a:cubicBezTo>
                    <a:pt x="2279" y="326"/>
                    <a:pt x="1953" y="0"/>
                    <a:pt x="1574"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63;p66">
              <a:extLst>
                <a:ext uri="{FF2B5EF4-FFF2-40B4-BE49-F238E27FC236}">
                  <a16:creationId xmlns:a16="http://schemas.microsoft.com/office/drawing/2014/main" id="{5FC81141-76C1-2844-8CF2-9C1A3F07DB39}"/>
                </a:ext>
              </a:extLst>
            </p:cNvPr>
            <p:cNvSpPr/>
            <p:nvPr/>
          </p:nvSpPr>
          <p:spPr>
            <a:xfrm>
              <a:off x="1815375" y="1166325"/>
              <a:ext cx="36625" cy="37325"/>
            </a:xfrm>
            <a:custGeom>
              <a:avLst/>
              <a:gdLst/>
              <a:ahLst/>
              <a:cxnLst/>
              <a:rect l="l" t="t" r="r" b="b"/>
              <a:pathLst>
                <a:path w="1465" h="1493" extrusionOk="0">
                  <a:moveTo>
                    <a:pt x="0" y="0"/>
                  </a:moveTo>
                  <a:cubicBezTo>
                    <a:pt x="407" y="0"/>
                    <a:pt x="732" y="326"/>
                    <a:pt x="732" y="705"/>
                  </a:cubicBezTo>
                  <a:lnTo>
                    <a:pt x="732" y="760"/>
                  </a:lnTo>
                  <a:cubicBezTo>
                    <a:pt x="732" y="1167"/>
                    <a:pt x="407" y="1492"/>
                    <a:pt x="0" y="1492"/>
                  </a:cubicBezTo>
                  <a:lnTo>
                    <a:pt x="732" y="1492"/>
                  </a:lnTo>
                  <a:cubicBezTo>
                    <a:pt x="1139" y="1492"/>
                    <a:pt x="1465" y="1167"/>
                    <a:pt x="1465" y="760"/>
                  </a:cubicBezTo>
                  <a:lnTo>
                    <a:pt x="1465" y="705"/>
                  </a:lnTo>
                  <a:cubicBezTo>
                    <a:pt x="1465" y="326"/>
                    <a:pt x="1139" y="0"/>
                    <a:pt x="732"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764;p66">
              <a:extLst>
                <a:ext uri="{FF2B5EF4-FFF2-40B4-BE49-F238E27FC236}">
                  <a16:creationId xmlns:a16="http://schemas.microsoft.com/office/drawing/2014/main" id="{2BB43252-EF39-CB4B-BE02-C278BF9E4B40}"/>
                </a:ext>
              </a:extLst>
            </p:cNvPr>
            <p:cNvSpPr/>
            <p:nvPr/>
          </p:nvSpPr>
          <p:spPr>
            <a:xfrm>
              <a:off x="1746875" y="834050"/>
              <a:ext cx="99700" cy="50200"/>
            </a:xfrm>
            <a:custGeom>
              <a:avLst/>
              <a:gdLst/>
              <a:ahLst/>
              <a:cxnLst/>
              <a:rect l="l" t="t" r="r" b="b"/>
              <a:pathLst>
                <a:path w="3988" h="2008" extrusionOk="0">
                  <a:moveTo>
                    <a:pt x="787" y="1"/>
                  </a:moveTo>
                  <a:cubicBezTo>
                    <a:pt x="353" y="1"/>
                    <a:pt x="1" y="353"/>
                    <a:pt x="1" y="787"/>
                  </a:cubicBezTo>
                  <a:lnTo>
                    <a:pt x="1" y="1248"/>
                  </a:lnTo>
                  <a:cubicBezTo>
                    <a:pt x="1" y="1655"/>
                    <a:pt x="353" y="2008"/>
                    <a:pt x="787" y="2008"/>
                  </a:cubicBezTo>
                  <a:lnTo>
                    <a:pt x="3201" y="2008"/>
                  </a:lnTo>
                  <a:cubicBezTo>
                    <a:pt x="3635" y="2008"/>
                    <a:pt x="3988" y="1655"/>
                    <a:pt x="3988" y="1248"/>
                  </a:cubicBezTo>
                  <a:lnTo>
                    <a:pt x="3988" y="787"/>
                  </a:lnTo>
                  <a:cubicBezTo>
                    <a:pt x="3988" y="353"/>
                    <a:pt x="3635" y="1"/>
                    <a:pt x="3201"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765;p66">
              <a:extLst>
                <a:ext uri="{FF2B5EF4-FFF2-40B4-BE49-F238E27FC236}">
                  <a16:creationId xmlns:a16="http://schemas.microsoft.com/office/drawing/2014/main" id="{094C34D0-09EA-3346-A463-3C0D22F07C41}"/>
                </a:ext>
              </a:extLst>
            </p:cNvPr>
            <p:cNvSpPr/>
            <p:nvPr/>
          </p:nvSpPr>
          <p:spPr>
            <a:xfrm>
              <a:off x="2094075" y="834050"/>
              <a:ext cx="99700" cy="50200"/>
            </a:xfrm>
            <a:custGeom>
              <a:avLst/>
              <a:gdLst/>
              <a:ahLst/>
              <a:cxnLst/>
              <a:rect l="l" t="t" r="r" b="b"/>
              <a:pathLst>
                <a:path w="3988" h="2008" extrusionOk="0">
                  <a:moveTo>
                    <a:pt x="760" y="1"/>
                  </a:moveTo>
                  <a:cubicBezTo>
                    <a:pt x="353" y="1"/>
                    <a:pt x="0" y="353"/>
                    <a:pt x="0" y="787"/>
                  </a:cubicBezTo>
                  <a:lnTo>
                    <a:pt x="0" y="1248"/>
                  </a:lnTo>
                  <a:cubicBezTo>
                    <a:pt x="0" y="1655"/>
                    <a:pt x="326" y="2008"/>
                    <a:pt x="760" y="2008"/>
                  </a:cubicBezTo>
                  <a:lnTo>
                    <a:pt x="3201" y="2008"/>
                  </a:lnTo>
                  <a:cubicBezTo>
                    <a:pt x="3635" y="2008"/>
                    <a:pt x="3987" y="1655"/>
                    <a:pt x="3960" y="1248"/>
                  </a:cubicBezTo>
                  <a:lnTo>
                    <a:pt x="3960" y="787"/>
                  </a:lnTo>
                  <a:cubicBezTo>
                    <a:pt x="3960" y="353"/>
                    <a:pt x="3635" y="1"/>
                    <a:pt x="3201"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766;p66">
              <a:extLst>
                <a:ext uri="{FF2B5EF4-FFF2-40B4-BE49-F238E27FC236}">
                  <a16:creationId xmlns:a16="http://schemas.microsoft.com/office/drawing/2014/main" id="{B7BC37B2-EF3C-D149-80EB-5D66CDF01E62}"/>
                </a:ext>
              </a:extLst>
            </p:cNvPr>
            <p:cNvSpPr/>
            <p:nvPr/>
          </p:nvSpPr>
          <p:spPr>
            <a:xfrm>
              <a:off x="2152375" y="834050"/>
              <a:ext cx="41400" cy="50200"/>
            </a:xfrm>
            <a:custGeom>
              <a:avLst/>
              <a:gdLst/>
              <a:ahLst/>
              <a:cxnLst/>
              <a:rect l="l" t="t" r="r" b="b"/>
              <a:pathLst>
                <a:path w="1656" h="2008" extrusionOk="0">
                  <a:moveTo>
                    <a:pt x="1" y="1"/>
                  </a:moveTo>
                  <a:cubicBezTo>
                    <a:pt x="435" y="1"/>
                    <a:pt x="760" y="353"/>
                    <a:pt x="760" y="787"/>
                  </a:cubicBezTo>
                  <a:lnTo>
                    <a:pt x="760" y="1248"/>
                  </a:lnTo>
                  <a:cubicBezTo>
                    <a:pt x="760" y="1655"/>
                    <a:pt x="435" y="2008"/>
                    <a:pt x="1" y="2008"/>
                  </a:cubicBezTo>
                  <a:lnTo>
                    <a:pt x="869" y="2008"/>
                  </a:lnTo>
                  <a:cubicBezTo>
                    <a:pt x="1303" y="2008"/>
                    <a:pt x="1655" y="1655"/>
                    <a:pt x="1655" y="1248"/>
                  </a:cubicBezTo>
                  <a:lnTo>
                    <a:pt x="1655" y="787"/>
                  </a:lnTo>
                  <a:cubicBezTo>
                    <a:pt x="1655" y="353"/>
                    <a:pt x="1303" y="1"/>
                    <a:pt x="869" y="1"/>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67;p66">
              <a:extLst>
                <a:ext uri="{FF2B5EF4-FFF2-40B4-BE49-F238E27FC236}">
                  <a16:creationId xmlns:a16="http://schemas.microsoft.com/office/drawing/2014/main" id="{A1E9F318-CB5A-874B-8687-2F372FCA35BE}"/>
                </a:ext>
              </a:extLst>
            </p:cNvPr>
            <p:cNvSpPr/>
            <p:nvPr/>
          </p:nvSpPr>
          <p:spPr>
            <a:xfrm>
              <a:off x="1805200" y="834050"/>
              <a:ext cx="41375" cy="50200"/>
            </a:xfrm>
            <a:custGeom>
              <a:avLst/>
              <a:gdLst/>
              <a:ahLst/>
              <a:cxnLst/>
              <a:rect l="l" t="t" r="r" b="b"/>
              <a:pathLst>
                <a:path w="1655" h="2008" extrusionOk="0">
                  <a:moveTo>
                    <a:pt x="0" y="1"/>
                  </a:moveTo>
                  <a:cubicBezTo>
                    <a:pt x="434" y="1"/>
                    <a:pt x="787" y="353"/>
                    <a:pt x="787" y="787"/>
                  </a:cubicBezTo>
                  <a:lnTo>
                    <a:pt x="787" y="1248"/>
                  </a:lnTo>
                  <a:cubicBezTo>
                    <a:pt x="787" y="1655"/>
                    <a:pt x="434" y="2008"/>
                    <a:pt x="0" y="2008"/>
                  </a:cubicBezTo>
                  <a:lnTo>
                    <a:pt x="868" y="2008"/>
                  </a:lnTo>
                  <a:cubicBezTo>
                    <a:pt x="1302" y="2008"/>
                    <a:pt x="1655" y="1655"/>
                    <a:pt x="1655" y="1248"/>
                  </a:cubicBezTo>
                  <a:lnTo>
                    <a:pt x="1655" y="787"/>
                  </a:lnTo>
                  <a:cubicBezTo>
                    <a:pt x="1655" y="353"/>
                    <a:pt x="1302" y="1"/>
                    <a:pt x="868" y="1"/>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68;p66">
              <a:extLst>
                <a:ext uri="{FF2B5EF4-FFF2-40B4-BE49-F238E27FC236}">
                  <a16:creationId xmlns:a16="http://schemas.microsoft.com/office/drawing/2014/main" id="{0FD21B3F-E7D4-FC4F-B0AD-FF51A6BF6D61}"/>
                </a:ext>
              </a:extLst>
            </p:cNvPr>
            <p:cNvSpPr/>
            <p:nvPr/>
          </p:nvSpPr>
          <p:spPr>
            <a:xfrm>
              <a:off x="1863500" y="1173775"/>
              <a:ext cx="213625" cy="214300"/>
            </a:xfrm>
            <a:custGeom>
              <a:avLst/>
              <a:gdLst/>
              <a:ahLst/>
              <a:cxnLst/>
              <a:rect l="l" t="t" r="r" b="b"/>
              <a:pathLst>
                <a:path w="8545" h="8572" extrusionOk="0">
                  <a:moveTo>
                    <a:pt x="4259" y="1"/>
                  </a:moveTo>
                  <a:cubicBezTo>
                    <a:pt x="1900" y="1"/>
                    <a:pt x="1" y="1926"/>
                    <a:pt x="1" y="4286"/>
                  </a:cubicBezTo>
                  <a:cubicBezTo>
                    <a:pt x="1" y="6646"/>
                    <a:pt x="1900" y="8572"/>
                    <a:pt x="4259" y="8572"/>
                  </a:cubicBezTo>
                  <a:cubicBezTo>
                    <a:pt x="6646" y="8572"/>
                    <a:pt x="8545" y="6673"/>
                    <a:pt x="8545" y="4286"/>
                  </a:cubicBezTo>
                  <a:cubicBezTo>
                    <a:pt x="8545" y="1926"/>
                    <a:pt x="6646" y="1"/>
                    <a:pt x="4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69;p66">
              <a:extLst>
                <a:ext uri="{FF2B5EF4-FFF2-40B4-BE49-F238E27FC236}">
                  <a16:creationId xmlns:a16="http://schemas.microsoft.com/office/drawing/2014/main" id="{1B075AE1-E4D0-BB44-8209-1CC65268A55F}"/>
                </a:ext>
              </a:extLst>
            </p:cNvPr>
            <p:cNvSpPr/>
            <p:nvPr/>
          </p:nvSpPr>
          <p:spPr>
            <a:xfrm>
              <a:off x="1904200" y="1186650"/>
              <a:ext cx="172925" cy="201425"/>
            </a:xfrm>
            <a:custGeom>
              <a:avLst/>
              <a:gdLst/>
              <a:ahLst/>
              <a:cxnLst/>
              <a:rect l="l" t="t" r="r" b="b"/>
              <a:pathLst>
                <a:path w="6917" h="8057" extrusionOk="0">
                  <a:moveTo>
                    <a:pt x="4666" y="1"/>
                  </a:moveTo>
                  <a:cubicBezTo>
                    <a:pt x="5642" y="788"/>
                    <a:pt x="6293" y="2008"/>
                    <a:pt x="6293" y="3364"/>
                  </a:cubicBezTo>
                  <a:cubicBezTo>
                    <a:pt x="6293" y="5724"/>
                    <a:pt x="4367" y="7650"/>
                    <a:pt x="2008" y="7650"/>
                  </a:cubicBezTo>
                  <a:cubicBezTo>
                    <a:pt x="1275" y="7650"/>
                    <a:pt x="597" y="7460"/>
                    <a:pt x="0" y="7135"/>
                  </a:cubicBezTo>
                  <a:lnTo>
                    <a:pt x="0" y="7135"/>
                  </a:lnTo>
                  <a:cubicBezTo>
                    <a:pt x="706" y="7704"/>
                    <a:pt x="1628" y="8057"/>
                    <a:pt x="2631" y="8057"/>
                  </a:cubicBezTo>
                  <a:cubicBezTo>
                    <a:pt x="5018" y="8057"/>
                    <a:pt x="6917" y="6158"/>
                    <a:pt x="6917" y="3771"/>
                  </a:cubicBezTo>
                  <a:cubicBezTo>
                    <a:pt x="6917" y="2144"/>
                    <a:pt x="6022" y="733"/>
                    <a:pt x="4666"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70;p66">
              <a:extLst>
                <a:ext uri="{FF2B5EF4-FFF2-40B4-BE49-F238E27FC236}">
                  <a16:creationId xmlns:a16="http://schemas.microsoft.com/office/drawing/2014/main" id="{D6567C89-E8AF-804A-91ED-3E9A252E16D2}"/>
                </a:ext>
              </a:extLst>
            </p:cNvPr>
            <p:cNvSpPr/>
            <p:nvPr/>
          </p:nvSpPr>
          <p:spPr>
            <a:xfrm>
              <a:off x="1893350" y="1204300"/>
              <a:ext cx="153950" cy="153950"/>
            </a:xfrm>
            <a:custGeom>
              <a:avLst/>
              <a:gdLst/>
              <a:ahLst/>
              <a:cxnLst/>
              <a:rect l="l" t="t" r="r" b="b"/>
              <a:pathLst>
                <a:path w="6158" h="6158" extrusionOk="0">
                  <a:moveTo>
                    <a:pt x="3065" y="0"/>
                  </a:moveTo>
                  <a:cubicBezTo>
                    <a:pt x="1384" y="0"/>
                    <a:pt x="0" y="1384"/>
                    <a:pt x="0" y="3065"/>
                  </a:cubicBezTo>
                  <a:cubicBezTo>
                    <a:pt x="0" y="4774"/>
                    <a:pt x="1384" y="6157"/>
                    <a:pt x="3065" y="6157"/>
                  </a:cubicBezTo>
                  <a:cubicBezTo>
                    <a:pt x="4774" y="6157"/>
                    <a:pt x="6157" y="4774"/>
                    <a:pt x="6157" y="3065"/>
                  </a:cubicBezTo>
                  <a:cubicBezTo>
                    <a:pt x="6157" y="1384"/>
                    <a:pt x="4774" y="0"/>
                    <a:pt x="3065" y="0"/>
                  </a:cubicBezTo>
                  <a:close/>
                </a:path>
              </a:pathLst>
            </a:custGeom>
            <a:solidFill>
              <a:srgbClr val="039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71;p66">
              <a:extLst>
                <a:ext uri="{FF2B5EF4-FFF2-40B4-BE49-F238E27FC236}">
                  <a16:creationId xmlns:a16="http://schemas.microsoft.com/office/drawing/2014/main" id="{E06B2CC0-AE07-0D44-8B63-D56C6283D19F}"/>
                </a:ext>
              </a:extLst>
            </p:cNvPr>
            <p:cNvSpPr/>
            <p:nvPr/>
          </p:nvSpPr>
          <p:spPr>
            <a:xfrm>
              <a:off x="1908950" y="1216500"/>
              <a:ext cx="138350" cy="141750"/>
            </a:xfrm>
            <a:custGeom>
              <a:avLst/>
              <a:gdLst/>
              <a:ahLst/>
              <a:cxnLst/>
              <a:rect l="l" t="t" r="r" b="b"/>
              <a:pathLst>
                <a:path w="5534" h="5670" extrusionOk="0">
                  <a:moveTo>
                    <a:pt x="4123" y="0"/>
                  </a:moveTo>
                  <a:cubicBezTo>
                    <a:pt x="4503" y="516"/>
                    <a:pt x="4747" y="1167"/>
                    <a:pt x="4747" y="1845"/>
                  </a:cubicBezTo>
                  <a:cubicBezTo>
                    <a:pt x="4747" y="3554"/>
                    <a:pt x="3364" y="4937"/>
                    <a:pt x="1682" y="4937"/>
                  </a:cubicBezTo>
                  <a:cubicBezTo>
                    <a:pt x="1058" y="4937"/>
                    <a:pt x="488" y="4747"/>
                    <a:pt x="0" y="4449"/>
                  </a:cubicBezTo>
                  <a:lnTo>
                    <a:pt x="0" y="4449"/>
                  </a:lnTo>
                  <a:cubicBezTo>
                    <a:pt x="570" y="5181"/>
                    <a:pt x="1438" y="5669"/>
                    <a:pt x="2441" y="5669"/>
                  </a:cubicBezTo>
                  <a:cubicBezTo>
                    <a:pt x="4150" y="5669"/>
                    <a:pt x="5533" y="4286"/>
                    <a:pt x="5533" y="2577"/>
                  </a:cubicBezTo>
                  <a:cubicBezTo>
                    <a:pt x="5533" y="1492"/>
                    <a:pt x="4964" y="543"/>
                    <a:pt x="4123" y="0"/>
                  </a:cubicBezTo>
                  <a:close/>
                </a:path>
              </a:pathLst>
            </a:custGeom>
            <a:solidFill>
              <a:srgbClr val="0077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72;p66">
              <a:extLst>
                <a:ext uri="{FF2B5EF4-FFF2-40B4-BE49-F238E27FC236}">
                  <a16:creationId xmlns:a16="http://schemas.microsoft.com/office/drawing/2014/main" id="{3E5C390E-2881-C640-BFE3-29E3375A1344}"/>
                </a:ext>
              </a:extLst>
            </p:cNvPr>
            <p:cNvSpPr/>
            <p:nvPr/>
          </p:nvSpPr>
          <p:spPr>
            <a:xfrm>
              <a:off x="1929275" y="1240225"/>
              <a:ext cx="82075" cy="82075"/>
            </a:xfrm>
            <a:custGeom>
              <a:avLst/>
              <a:gdLst/>
              <a:ahLst/>
              <a:cxnLst/>
              <a:rect l="l" t="t" r="r" b="b"/>
              <a:pathLst>
                <a:path w="3283" h="3283" extrusionOk="0">
                  <a:moveTo>
                    <a:pt x="1628" y="1"/>
                  </a:moveTo>
                  <a:cubicBezTo>
                    <a:pt x="733" y="1"/>
                    <a:pt x="1" y="733"/>
                    <a:pt x="1" y="1628"/>
                  </a:cubicBezTo>
                  <a:cubicBezTo>
                    <a:pt x="1" y="2550"/>
                    <a:pt x="733" y="3283"/>
                    <a:pt x="1628" y="3283"/>
                  </a:cubicBezTo>
                  <a:cubicBezTo>
                    <a:pt x="2551" y="3283"/>
                    <a:pt x="3283" y="2550"/>
                    <a:pt x="3283" y="1628"/>
                  </a:cubicBezTo>
                  <a:cubicBezTo>
                    <a:pt x="3283" y="733"/>
                    <a:pt x="2551" y="1"/>
                    <a:pt x="1628" y="1"/>
                  </a:cubicBezTo>
                  <a:close/>
                </a:path>
              </a:pathLst>
            </a:custGeom>
            <a:solidFill>
              <a:srgbClr val="005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73;p66">
              <a:extLst>
                <a:ext uri="{FF2B5EF4-FFF2-40B4-BE49-F238E27FC236}">
                  <a16:creationId xmlns:a16="http://schemas.microsoft.com/office/drawing/2014/main" id="{D1D33AD0-163A-664D-BDDF-E9D88A009A08}"/>
                </a:ext>
              </a:extLst>
            </p:cNvPr>
            <p:cNvSpPr/>
            <p:nvPr/>
          </p:nvSpPr>
          <p:spPr>
            <a:xfrm>
              <a:off x="1933350" y="1244300"/>
              <a:ext cx="78000" cy="78000"/>
            </a:xfrm>
            <a:custGeom>
              <a:avLst/>
              <a:gdLst/>
              <a:ahLst/>
              <a:cxnLst/>
              <a:rect l="l" t="t" r="r" b="b"/>
              <a:pathLst>
                <a:path w="3120" h="3120" extrusionOk="0">
                  <a:moveTo>
                    <a:pt x="2198" y="0"/>
                  </a:moveTo>
                  <a:lnTo>
                    <a:pt x="2198" y="0"/>
                  </a:lnTo>
                  <a:cubicBezTo>
                    <a:pt x="2306" y="217"/>
                    <a:pt x="2388" y="462"/>
                    <a:pt x="2388" y="733"/>
                  </a:cubicBezTo>
                  <a:cubicBezTo>
                    <a:pt x="2388" y="1655"/>
                    <a:pt x="1655" y="2387"/>
                    <a:pt x="733" y="2387"/>
                  </a:cubicBezTo>
                  <a:cubicBezTo>
                    <a:pt x="489" y="2387"/>
                    <a:pt x="245" y="2333"/>
                    <a:pt x="1" y="2225"/>
                  </a:cubicBezTo>
                  <a:lnTo>
                    <a:pt x="1" y="2225"/>
                  </a:lnTo>
                  <a:cubicBezTo>
                    <a:pt x="272" y="2740"/>
                    <a:pt x="842" y="3120"/>
                    <a:pt x="1465" y="3120"/>
                  </a:cubicBezTo>
                  <a:cubicBezTo>
                    <a:pt x="2388" y="3120"/>
                    <a:pt x="3120" y="2387"/>
                    <a:pt x="3120" y="1465"/>
                  </a:cubicBezTo>
                  <a:cubicBezTo>
                    <a:pt x="3120" y="814"/>
                    <a:pt x="2740" y="272"/>
                    <a:pt x="2198" y="0"/>
                  </a:cubicBezTo>
                  <a:close/>
                </a:path>
              </a:pathLst>
            </a:custGeom>
            <a:solidFill>
              <a:srgbClr val="0042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74;p66">
              <a:extLst>
                <a:ext uri="{FF2B5EF4-FFF2-40B4-BE49-F238E27FC236}">
                  <a16:creationId xmlns:a16="http://schemas.microsoft.com/office/drawing/2014/main" id="{27A1A4C5-8004-564A-972E-D8F6E368CB32}"/>
                </a:ext>
              </a:extLst>
            </p:cNvPr>
            <p:cNvSpPr/>
            <p:nvPr/>
          </p:nvSpPr>
          <p:spPr>
            <a:xfrm>
              <a:off x="1964550" y="1229375"/>
              <a:ext cx="35275" cy="35975"/>
            </a:xfrm>
            <a:custGeom>
              <a:avLst/>
              <a:gdLst/>
              <a:ahLst/>
              <a:cxnLst/>
              <a:rect l="l" t="t" r="r" b="b"/>
              <a:pathLst>
                <a:path w="1411" h="1439" extrusionOk="0">
                  <a:moveTo>
                    <a:pt x="706" y="1"/>
                  </a:moveTo>
                  <a:cubicBezTo>
                    <a:pt x="299" y="1"/>
                    <a:pt x="0" y="326"/>
                    <a:pt x="0" y="733"/>
                  </a:cubicBezTo>
                  <a:cubicBezTo>
                    <a:pt x="0" y="1113"/>
                    <a:pt x="299" y="1438"/>
                    <a:pt x="706" y="1438"/>
                  </a:cubicBezTo>
                  <a:cubicBezTo>
                    <a:pt x="1085" y="1438"/>
                    <a:pt x="1411" y="1113"/>
                    <a:pt x="1411" y="733"/>
                  </a:cubicBezTo>
                  <a:cubicBezTo>
                    <a:pt x="1411" y="326"/>
                    <a:pt x="1085" y="1"/>
                    <a:pt x="706" y="1"/>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75;p66">
              <a:extLst>
                <a:ext uri="{FF2B5EF4-FFF2-40B4-BE49-F238E27FC236}">
                  <a16:creationId xmlns:a16="http://schemas.microsoft.com/office/drawing/2014/main" id="{4E320BB2-6301-FB46-92CB-4058DAB915E5}"/>
                </a:ext>
              </a:extLst>
            </p:cNvPr>
            <p:cNvSpPr/>
            <p:nvPr/>
          </p:nvSpPr>
          <p:spPr>
            <a:xfrm>
              <a:off x="1966575" y="1230750"/>
              <a:ext cx="33250" cy="34600"/>
            </a:xfrm>
            <a:custGeom>
              <a:avLst/>
              <a:gdLst/>
              <a:ahLst/>
              <a:cxnLst/>
              <a:rect l="l" t="t" r="r" b="b"/>
              <a:pathLst>
                <a:path w="1330" h="1384" extrusionOk="0">
                  <a:moveTo>
                    <a:pt x="869" y="0"/>
                  </a:moveTo>
                  <a:lnTo>
                    <a:pt x="869" y="0"/>
                  </a:lnTo>
                  <a:cubicBezTo>
                    <a:pt x="923" y="109"/>
                    <a:pt x="977" y="244"/>
                    <a:pt x="977" y="380"/>
                  </a:cubicBezTo>
                  <a:cubicBezTo>
                    <a:pt x="977" y="759"/>
                    <a:pt x="652" y="1085"/>
                    <a:pt x="272" y="1085"/>
                  </a:cubicBezTo>
                  <a:cubicBezTo>
                    <a:pt x="163" y="1085"/>
                    <a:pt x="82" y="1058"/>
                    <a:pt x="1" y="1031"/>
                  </a:cubicBezTo>
                  <a:lnTo>
                    <a:pt x="1" y="1031"/>
                  </a:lnTo>
                  <a:cubicBezTo>
                    <a:pt x="136" y="1248"/>
                    <a:pt x="353" y="1383"/>
                    <a:pt x="625" y="1383"/>
                  </a:cubicBezTo>
                  <a:cubicBezTo>
                    <a:pt x="1004" y="1383"/>
                    <a:pt x="1330" y="1058"/>
                    <a:pt x="1330" y="678"/>
                  </a:cubicBezTo>
                  <a:cubicBezTo>
                    <a:pt x="1330" y="353"/>
                    <a:pt x="1140" y="109"/>
                    <a:pt x="869" y="0"/>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14;p35">
            <a:extLst>
              <a:ext uri="{FF2B5EF4-FFF2-40B4-BE49-F238E27FC236}">
                <a16:creationId xmlns:a16="http://schemas.microsoft.com/office/drawing/2014/main" id="{3DFC8848-5B96-8D45-9E80-47FAC8873944}"/>
              </a:ext>
            </a:extLst>
          </p:cNvPr>
          <p:cNvGrpSpPr/>
          <p:nvPr/>
        </p:nvGrpSpPr>
        <p:grpSpPr>
          <a:xfrm rot="12507975">
            <a:off x="4127459" y="-1151442"/>
            <a:ext cx="6558325" cy="5882187"/>
            <a:chOff x="739244" y="740871"/>
            <a:chExt cx="4163493" cy="3734253"/>
          </a:xfrm>
        </p:grpSpPr>
        <p:sp>
          <p:nvSpPr>
            <p:cNvPr id="34" name="Google Shape;315;p35">
              <a:extLst>
                <a:ext uri="{FF2B5EF4-FFF2-40B4-BE49-F238E27FC236}">
                  <a16:creationId xmlns:a16="http://schemas.microsoft.com/office/drawing/2014/main" id="{1F0CA722-79AA-934A-96D1-24428525E677}"/>
                </a:ext>
              </a:extLst>
            </p:cNvPr>
            <p:cNvSpPr/>
            <p:nvPr/>
          </p:nvSpPr>
          <p:spPr>
            <a:xfrm>
              <a:off x="2939824" y="2225410"/>
              <a:ext cx="1962913" cy="2249713"/>
            </a:xfrm>
            <a:custGeom>
              <a:avLst/>
              <a:gdLst/>
              <a:ahLst/>
              <a:cxnLst/>
              <a:rect l="l" t="t" r="r" b="b"/>
              <a:pathLst>
                <a:path w="61365" h="70331" extrusionOk="0">
                  <a:moveTo>
                    <a:pt x="14133" y="1"/>
                  </a:moveTo>
                  <a:lnTo>
                    <a:pt x="0" y="70331"/>
                  </a:lnTo>
                  <a:lnTo>
                    <a:pt x="18276" y="70331"/>
                  </a:lnTo>
                  <a:lnTo>
                    <a:pt x="61365"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6;p35">
              <a:extLst>
                <a:ext uri="{FF2B5EF4-FFF2-40B4-BE49-F238E27FC236}">
                  <a16:creationId xmlns:a16="http://schemas.microsoft.com/office/drawing/2014/main" id="{ED495049-B798-824A-9B9D-49B5BB2D1A93}"/>
                </a:ext>
              </a:extLst>
            </p:cNvPr>
            <p:cNvSpPr/>
            <p:nvPr/>
          </p:nvSpPr>
          <p:spPr>
            <a:xfrm>
              <a:off x="739244" y="2225410"/>
              <a:ext cx="1962561" cy="2249713"/>
            </a:xfrm>
            <a:custGeom>
              <a:avLst/>
              <a:gdLst/>
              <a:ahLst/>
              <a:cxnLst/>
              <a:rect l="l" t="t" r="r" b="b"/>
              <a:pathLst>
                <a:path w="61354" h="70331" extrusionOk="0">
                  <a:moveTo>
                    <a:pt x="1" y="1"/>
                  </a:moveTo>
                  <a:lnTo>
                    <a:pt x="43078" y="70331"/>
                  </a:lnTo>
                  <a:lnTo>
                    <a:pt x="61354" y="70331"/>
                  </a:lnTo>
                  <a:lnTo>
                    <a:pt x="47233"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7;p35">
              <a:extLst>
                <a:ext uri="{FF2B5EF4-FFF2-40B4-BE49-F238E27FC236}">
                  <a16:creationId xmlns:a16="http://schemas.microsoft.com/office/drawing/2014/main" id="{67B805C8-4E36-2149-A97B-D56224F89E80}"/>
                </a:ext>
              </a:extLst>
            </p:cNvPr>
            <p:cNvSpPr/>
            <p:nvPr/>
          </p:nvSpPr>
          <p:spPr>
            <a:xfrm>
              <a:off x="1237801" y="740871"/>
              <a:ext cx="3166411" cy="3734253"/>
            </a:xfrm>
            <a:custGeom>
              <a:avLst/>
              <a:gdLst/>
              <a:ahLst/>
              <a:cxnLst/>
              <a:rect l="l" t="t" r="r" b="b"/>
              <a:pathLst>
                <a:path w="98989" h="116741" extrusionOk="0">
                  <a:moveTo>
                    <a:pt x="0" y="1"/>
                  </a:moveTo>
                  <a:lnTo>
                    <a:pt x="33159" y="116741"/>
                  </a:lnTo>
                  <a:lnTo>
                    <a:pt x="65818" y="116741"/>
                  </a:lnTo>
                  <a:lnTo>
                    <a:pt x="98989"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3"/>
                                        </p:tgtEl>
                                        <p:attrNameLst>
                                          <p:attrName>style.opacity</p:attrName>
                                        </p:attrNameLst>
                                      </p:cBhvr>
                                      <p:to>
                                        <p:strVal val="0.5"/>
                                      </p:to>
                                    </p:set>
                                    <p:animEffect filter="image" prLst="opacity: 0.5">
                                      <p:cBhvr rctx="IE">
                                        <p:cTn id="7" dur="indefinite"/>
                                        <p:tgtEl>
                                          <p:spTgt spid="33"/>
                                        </p:tgtEl>
                                      </p:cBhvr>
                                    </p:animEffect>
                                  </p:childTnLst>
                                </p:cTn>
                              </p:par>
                              <p:par>
                                <p:cTn id="8" presetID="26" presetClass="emph" presetSubtype="0" fill="hold" nodeType="withEffect">
                                  <p:stCondLst>
                                    <p:cond delay="3000"/>
                                  </p:stCondLst>
                                  <p:childTnLst>
                                    <p:animEffect transition="out" filter="fade">
                                      <p:cBhvr>
                                        <p:cTn id="9" dur="5000" tmFilter="0, 0; .2, .5; .8, .5; 1, 0"/>
                                        <p:tgtEl>
                                          <p:spTgt spid="33"/>
                                        </p:tgtEl>
                                      </p:cBhvr>
                                    </p:animEffect>
                                    <p:animScale>
                                      <p:cBhvr>
                                        <p:cTn id="10" dur="250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9"/>
          <p:cNvSpPr txBox="1">
            <a:spLocks noGrp="1"/>
          </p:cNvSpPr>
          <p:nvPr>
            <p:ph type="title"/>
          </p:nvPr>
        </p:nvSpPr>
        <p:spPr>
          <a:xfrm>
            <a:off x="2057812" y="1594050"/>
            <a:ext cx="5028376" cy="3549450"/>
          </a:xfrm>
          <a:prstGeom prst="rect">
            <a:avLst/>
          </a:prstGeom>
        </p:spPr>
        <p:txBody>
          <a:bodyPr spcFirstLastPara="1" wrap="square" lIns="91425" tIns="91425" rIns="91425" bIns="91425" anchor="ctr" anchorCtr="0">
            <a:noAutofit/>
          </a:bodyPr>
          <a:lstStyle/>
          <a:p>
            <a:pPr lvl="0"/>
            <a:r>
              <a:rPr lang="en-US" sz="3600" b="1" dirty="0">
                <a:solidFill>
                  <a:srgbClr val="FFCA4A"/>
                </a:solidFill>
              </a:rPr>
              <a:t>Thank You!</a:t>
            </a:r>
            <a:br>
              <a:rPr lang="en-US" sz="2400" dirty="0"/>
            </a:br>
            <a:r>
              <a:rPr lang="en-US" sz="2400" dirty="0"/>
              <a:t>Contribution:</a:t>
            </a:r>
            <a:br>
              <a:rPr lang="en-US" dirty="0"/>
            </a:br>
            <a:r>
              <a:rPr lang="en-US" dirty="0">
                <a:solidFill>
                  <a:srgbClr val="FFCA4A"/>
                </a:solidFill>
              </a:rPr>
              <a:t>Coding</a:t>
            </a:r>
            <a:r>
              <a:rPr lang="en-US" dirty="0"/>
              <a:t>: All members</a:t>
            </a:r>
            <a:br>
              <a:rPr lang="en-US" dirty="0"/>
            </a:br>
            <a:r>
              <a:rPr lang="en-US" dirty="0">
                <a:solidFill>
                  <a:srgbClr val="FFCA4A"/>
                </a:solidFill>
              </a:rPr>
              <a:t>Code integration</a:t>
            </a:r>
            <a:r>
              <a:rPr lang="en-US" dirty="0"/>
              <a:t>: Peng </a:t>
            </a:r>
            <a:r>
              <a:rPr lang="en-US" dirty="0" err="1"/>
              <a:t>Wenxuan</a:t>
            </a:r>
            <a:br>
              <a:rPr lang="en-US" dirty="0"/>
            </a:br>
            <a:r>
              <a:rPr lang="en-US" dirty="0">
                <a:solidFill>
                  <a:srgbClr val="FFCA4A"/>
                </a:solidFill>
              </a:rPr>
              <a:t>PPT production</a:t>
            </a:r>
            <a:r>
              <a:rPr lang="en-US" dirty="0"/>
              <a:t>: Wan </a:t>
            </a:r>
            <a:r>
              <a:rPr lang="en-US" dirty="0" err="1"/>
              <a:t>Yaxin</a:t>
            </a:r>
            <a:br>
              <a:rPr lang="en-US" sz="2400" dirty="0"/>
            </a:br>
            <a:r>
              <a:rPr lang="en-US" sz="2400" dirty="0">
                <a:solidFill>
                  <a:srgbClr val="FFCA4A"/>
                </a:solidFill>
              </a:rPr>
              <a:t>Video production</a:t>
            </a:r>
            <a:r>
              <a:rPr lang="en-US" sz="2400" dirty="0"/>
              <a:t>: Wang </a:t>
            </a:r>
            <a:r>
              <a:rPr lang="en-US" sz="2400" dirty="0" err="1"/>
              <a:t>Yiying</a:t>
            </a:r>
            <a:br>
              <a:rPr lang="en-US" sz="2400" dirty="0"/>
            </a:br>
            <a:br>
              <a:rPr lang="en-US" sz="2400" dirty="0"/>
            </a:br>
            <a:br>
              <a:rPr lang="en-US" sz="2400" dirty="0"/>
            </a:br>
            <a:br>
              <a:rPr lang="en-US" sz="2400" dirty="0"/>
            </a:br>
            <a:br>
              <a:rPr lang="en-US" sz="2400" dirty="0"/>
            </a:br>
            <a:endParaRPr sz="2400" dirty="0"/>
          </a:p>
        </p:txBody>
      </p:sp>
      <p:sp>
        <p:nvSpPr>
          <p:cNvPr id="412" name="Google Shape;412;p39"/>
          <p:cNvSpPr/>
          <p:nvPr/>
        </p:nvSpPr>
        <p:spPr>
          <a:xfrm>
            <a:off x="998600" y="1389325"/>
            <a:ext cx="1231424" cy="2356896"/>
          </a:xfrm>
          <a:custGeom>
            <a:avLst/>
            <a:gdLst/>
            <a:ahLst/>
            <a:cxnLst/>
            <a:rect l="l" t="t" r="r" b="b"/>
            <a:pathLst>
              <a:path w="38482" h="73653" extrusionOk="0">
                <a:moveTo>
                  <a:pt x="38350" y="69425"/>
                </a:moveTo>
                <a:cubicBezTo>
                  <a:pt x="38481" y="69259"/>
                  <a:pt x="38338" y="69056"/>
                  <a:pt x="38350" y="68711"/>
                </a:cubicBezTo>
                <a:cubicBezTo>
                  <a:pt x="38100" y="68675"/>
                  <a:pt x="35588" y="68628"/>
                  <a:pt x="35326" y="68604"/>
                </a:cubicBezTo>
                <a:cubicBezTo>
                  <a:pt x="35362" y="66473"/>
                  <a:pt x="34766" y="64544"/>
                  <a:pt x="33481" y="63044"/>
                </a:cubicBezTo>
                <a:cubicBezTo>
                  <a:pt x="32123" y="61460"/>
                  <a:pt x="30147" y="60567"/>
                  <a:pt x="27849" y="60317"/>
                </a:cubicBezTo>
                <a:cubicBezTo>
                  <a:pt x="27742" y="62615"/>
                  <a:pt x="28325" y="64699"/>
                  <a:pt x="29694" y="66306"/>
                </a:cubicBezTo>
                <a:cubicBezTo>
                  <a:pt x="30278" y="66997"/>
                  <a:pt x="31004" y="67568"/>
                  <a:pt x="31802" y="67985"/>
                </a:cubicBezTo>
                <a:cubicBezTo>
                  <a:pt x="30206" y="67509"/>
                  <a:pt x="28658" y="66901"/>
                  <a:pt x="27158" y="66175"/>
                </a:cubicBezTo>
                <a:cubicBezTo>
                  <a:pt x="27813" y="64056"/>
                  <a:pt x="27754" y="61960"/>
                  <a:pt x="26884" y="60127"/>
                </a:cubicBezTo>
                <a:cubicBezTo>
                  <a:pt x="25968" y="58234"/>
                  <a:pt x="24289" y="56852"/>
                  <a:pt x="22122" y="56043"/>
                </a:cubicBezTo>
                <a:cubicBezTo>
                  <a:pt x="21408" y="58234"/>
                  <a:pt x="21443" y="60401"/>
                  <a:pt x="22360" y="62294"/>
                </a:cubicBezTo>
                <a:cubicBezTo>
                  <a:pt x="22729" y="63056"/>
                  <a:pt x="23229" y="63746"/>
                  <a:pt x="23836" y="64353"/>
                </a:cubicBezTo>
                <a:cubicBezTo>
                  <a:pt x="22372" y="63425"/>
                  <a:pt x="20979" y="62389"/>
                  <a:pt x="19669" y="61270"/>
                </a:cubicBezTo>
                <a:cubicBezTo>
                  <a:pt x="20931" y="59353"/>
                  <a:pt x="21491" y="57269"/>
                  <a:pt x="21134" y="55198"/>
                </a:cubicBezTo>
                <a:cubicBezTo>
                  <a:pt x="20765" y="53126"/>
                  <a:pt x="19526" y="51352"/>
                  <a:pt x="17669" y="49995"/>
                </a:cubicBezTo>
                <a:cubicBezTo>
                  <a:pt x="16395" y="51911"/>
                  <a:pt x="15835" y="54007"/>
                  <a:pt x="16216" y="56079"/>
                </a:cubicBezTo>
                <a:cubicBezTo>
                  <a:pt x="16443" y="57353"/>
                  <a:pt x="17002" y="58543"/>
                  <a:pt x="17824" y="59543"/>
                </a:cubicBezTo>
                <a:cubicBezTo>
                  <a:pt x="16395" y="58103"/>
                  <a:pt x="15097" y="56543"/>
                  <a:pt x="13954" y="54876"/>
                </a:cubicBezTo>
                <a:cubicBezTo>
                  <a:pt x="14157" y="54662"/>
                  <a:pt x="14133" y="54686"/>
                  <a:pt x="14526" y="54257"/>
                </a:cubicBezTo>
                <a:cubicBezTo>
                  <a:pt x="15895" y="52828"/>
                  <a:pt x="16728" y="51149"/>
                  <a:pt x="16883" y="49304"/>
                </a:cubicBezTo>
                <a:cubicBezTo>
                  <a:pt x="17026" y="47208"/>
                  <a:pt x="16264" y="45184"/>
                  <a:pt x="14812" y="43398"/>
                </a:cubicBezTo>
                <a:cubicBezTo>
                  <a:pt x="13109" y="44946"/>
                  <a:pt x="12049" y="46827"/>
                  <a:pt x="11883" y="48923"/>
                </a:cubicBezTo>
                <a:cubicBezTo>
                  <a:pt x="11799" y="50280"/>
                  <a:pt x="12061" y="51626"/>
                  <a:pt x="12668" y="52840"/>
                </a:cubicBezTo>
                <a:cubicBezTo>
                  <a:pt x="12371" y="52316"/>
                  <a:pt x="12073" y="51780"/>
                  <a:pt x="11787" y="51245"/>
                </a:cubicBezTo>
                <a:cubicBezTo>
                  <a:pt x="11633" y="50828"/>
                  <a:pt x="11430" y="50423"/>
                  <a:pt x="11216" y="50042"/>
                </a:cubicBezTo>
                <a:cubicBezTo>
                  <a:pt x="10716" y="49006"/>
                  <a:pt x="10299" y="47947"/>
                  <a:pt x="9942" y="46863"/>
                </a:cubicBezTo>
                <a:cubicBezTo>
                  <a:pt x="10073" y="46816"/>
                  <a:pt x="10216" y="46768"/>
                  <a:pt x="10347" y="46708"/>
                </a:cubicBezTo>
                <a:cubicBezTo>
                  <a:pt x="12311" y="45911"/>
                  <a:pt x="13609" y="44232"/>
                  <a:pt x="14323" y="42398"/>
                </a:cubicBezTo>
                <a:cubicBezTo>
                  <a:pt x="15062" y="40434"/>
                  <a:pt x="14907" y="38267"/>
                  <a:pt x="14026" y="36148"/>
                </a:cubicBezTo>
                <a:cubicBezTo>
                  <a:pt x="11954" y="37148"/>
                  <a:pt x="10382" y="38648"/>
                  <a:pt x="9632" y="40612"/>
                </a:cubicBezTo>
                <a:cubicBezTo>
                  <a:pt x="9097" y="42041"/>
                  <a:pt x="9037" y="43565"/>
                  <a:pt x="9370" y="45113"/>
                </a:cubicBezTo>
                <a:cubicBezTo>
                  <a:pt x="8751" y="42922"/>
                  <a:pt x="8358" y="40660"/>
                  <a:pt x="8215" y="38386"/>
                </a:cubicBezTo>
                <a:cubicBezTo>
                  <a:pt x="10430" y="38053"/>
                  <a:pt x="12311" y="37088"/>
                  <a:pt x="13597" y="35481"/>
                </a:cubicBezTo>
                <a:cubicBezTo>
                  <a:pt x="14919" y="33826"/>
                  <a:pt x="15407" y="31719"/>
                  <a:pt x="15216" y="29433"/>
                </a:cubicBezTo>
                <a:cubicBezTo>
                  <a:pt x="12954" y="29754"/>
                  <a:pt x="10990" y="30718"/>
                  <a:pt x="9680" y="32361"/>
                </a:cubicBezTo>
                <a:cubicBezTo>
                  <a:pt x="8823" y="33469"/>
                  <a:pt x="8275" y="34790"/>
                  <a:pt x="8120" y="36183"/>
                </a:cubicBezTo>
                <a:cubicBezTo>
                  <a:pt x="8096" y="34850"/>
                  <a:pt x="8644" y="30147"/>
                  <a:pt x="8620" y="30230"/>
                </a:cubicBezTo>
                <a:cubicBezTo>
                  <a:pt x="10918" y="30409"/>
                  <a:pt x="13026" y="29873"/>
                  <a:pt x="14657" y="28551"/>
                </a:cubicBezTo>
                <a:cubicBezTo>
                  <a:pt x="16300" y="27230"/>
                  <a:pt x="17240" y="25277"/>
                  <a:pt x="17514" y="22991"/>
                </a:cubicBezTo>
                <a:cubicBezTo>
                  <a:pt x="15240" y="22813"/>
                  <a:pt x="12990" y="23456"/>
                  <a:pt x="11490" y="24670"/>
                </a:cubicBezTo>
                <a:cubicBezTo>
                  <a:pt x="10001" y="25885"/>
                  <a:pt x="9382" y="26873"/>
                  <a:pt x="8966" y="28659"/>
                </a:cubicBezTo>
                <a:cubicBezTo>
                  <a:pt x="9347" y="26825"/>
                  <a:pt x="9906" y="25039"/>
                  <a:pt x="10621" y="23313"/>
                </a:cubicBezTo>
                <a:cubicBezTo>
                  <a:pt x="12918" y="23491"/>
                  <a:pt x="15002" y="22956"/>
                  <a:pt x="16633" y="21634"/>
                </a:cubicBezTo>
                <a:cubicBezTo>
                  <a:pt x="18252" y="20312"/>
                  <a:pt x="19217" y="18360"/>
                  <a:pt x="19503" y="16074"/>
                </a:cubicBezTo>
                <a:cubicBezTo>
                  <a:pt x="17264" y="15907"/>
                  <a:pt x="15181" y="16407"/>
                  <a:pt x="13573" y="17681"/>
                </a:cubicBezTo>
                <a:cubicBezTo>
                  <a:pt x="14240" y="16657"/>
                  <a:pt x="14966" y="15657"/>
                  <a:pt x="15752" y="14705"/>
                </a:cubicBezTo>
                <a:cubicBezTo>
                  <a:pt x="16324" y="15002"/>
                  <a:pt x="16931" y="15240"/>
                  <a:pt x="17562" y="15407"/>
                </a:cubicBezTo>
                <a:cubicBezTo>
                  <a:pt x="19086" y="15776"/>
                  <a:pt x="20693" y="15669"/>
                  <a:pt x="22170" y="15109"/>
                </a:cubicBezTo>
                <a:cubicBezTo>
                  <a:pt x="24122" y="14359"/>
                  <a:pt x="25634" y="12812"/>
                  <a:pt x="26646" y="10740"/>
                </a:cubicBezTo>
                <a:cubicBezTo>
                  <a:pt x="24515" y="9847"/>
                  <a:pt x="22348" y="9680"/>
                  <a:pt x="20396" y="10430"/>
                </a:cubicBezTo>
                <a:cubicBezTo>
                  <a:pt x="20062" y="10549"/>
                  <a:pt x="19729" y="10692"/>
                  <a:pt x="19419" y="10871"/>
                </a:cubicBezTo>
                <a:cubicBezTo>
                  <a:pt x="20360" y="10049"/>
                  <a:pt x="21336" y="9275"/>
                  <a:pt x="22348" y="8561"/>
                </a:cubicBezTo>
                <a:cubicBezTo>
                  <a:pt x="24587" y="8906"/>
                  <a:pt x="26706" y="8537"/>
                  <a:pt x="28432" y="7358"/>
                </a:cubicBezTo>
                <a:cubicBezTo>
                  <a:pt x="30147" y="6168"/>
                  <a:pt x="31242" y="4287"/>
                  <a:pt x="31730" y="2036"/>
                </a:cubicBezTo>
                <a:cubicBezTo>
                  <a:pt x="29456" y="1679"/>
                  <a:pt x="27313" y="2036"/>
                  <a:pt x="25575" y="3239"/>
                </a:cubicBezTo>
                <a:cubicBezTo>
                  <a:pt x="23979" y="4346"/>
                  <a:pt x="22932" y="6037"/>
                  <a:pt x="22408" y="8073"/>
                </a:cubicBezTo>
                <a:cubicBezTo>
                  <a:pt x="21991" y="8359"/>
                  <a:pt x="21598" y="8632"/>
                  <a:pt x="21217" y="8930"/>
                </a:cubicBezTo>
                <a:cubicBezTo>
                  <a:pt x="21860" y="8120"/>
                  <a:pt x="22336" y="7180"/>
                  <a:pt x="22586" y="6180"/>
                </a:cubicBezTo>
                <a:cubicBezTo>
                  <a:pt x="23122" y="4144"/>
                  <a:pt x="22729" y="2013"/>
                  <a:pt x="21586" y="0"/>
                </a:cubicBezTo>
                <a:cubicBezTo>
                  <a:pt x="19645" y="1227"/>
                  <a:pt x="18264" y="2894"/>
                  <a:pt x="17752" y="4930"/>
                </a:cubicBezTo>
                <a:cubicBezTo>
                  <a:pt x="17240" y="6966"/>
                  <a:pt x="17609" y="9049"/>
                  <a:pt x="18717" y="11037"/>
                </a:cubicBezTo>
                <a:cubicBezTo>
                  <a:pt x="17943" y="11740"/>
                  <a:pt x="17217" y="12466"/>
                  <a:pt x="16538" y="13240"/>
                </a:cubicBezTo>
                <a:cubicBezTo>
                  <a:pt x="16967" y="12383"/>
                  <a:pt x="17217" y="11442"/>
                  <a:pt x="17276" y="10490"/>
                </a:cubicBezTo>
                <a:cubicBezTo>
                  <a:pt x="17443" y="8394"/>
                  <a:pt x="16657" y="6358"/>
                  <a:pt x="15204" y="4584"/>
                </a:cubicBezTo>
                <a:cubicBezTo>
                  <a:pt x="13514" y="6132"/>
                  <a:pt x="12442" y="8025"/>
                  <a:pt x="12299" y="10133"/>
                </a:cubicBezTo>
                <a:cubicBezTo>
                  <a:pt x="12145" y="12192"/>
                  <a:pt x="12895" y="14205"/>
                  <a:pt x="14323" y="15955"/>
                </a:cubicBezTo>
                <a:cubicBezTo>
                  <a:pt x="13704" y="16812"/>
                  <a:pt x="13121" y="17693"/>
                  <a:pt x="12573" y="18598"/>
                </a:cubicBezTo>
                <a:cubicBezTo>
                  <a:pt x="12895" y="17479"/>
                  <a:pt x="12942" y="16300"/>
                  <a:pt x="12704" y="15157"/>
                </a:cubicBezTo>
                <a:cubicBezTo>
                  <a:pt x="12275" y="13097"/>
                  <a:pt x="10990" y="11359"/>
                  <a:pt x="9085" y="10037"/>
                </a:cubicBezTo>
                <a:cubicBezTo>
                  <a:pt x="7870" y="11990"/>
                  <a:pt x="7370" y="14097"/>
                  <a:pt x="7799" y="16157"/>
                </a:cubicBezTo>
                <a:cubicBezTo>
                  <a:pt x="8192" y="18122"/>
                  <a:pt x="9406" y="19789"/>
                  <a:pt x="11144" y="21086"/>
                </a:cubicBezTo>
                <a:cubicBezTo>
                  <a:pt x="10751" y="22158"/>
                  <a:pt x="10287" y="23194"/>
                  <a:pt x="9870" y="24253"/>
                </a:cubicBezTo>
                <a:cubicBezTo>
                  <a:pt x="10097" y="22860"/>
                  <a:pt x="9906" y="21444"/>
                  <a:pt x="9347" y="20146"/>
                </a:cubicBezTo>
                <a:cubicBezTo>
                  <a:pt x="8513" y="18217"/>
                  <a:pt x="6894" y="16788"/>
                  <a:pt x="4763" y="15895"/>
                </a:cubicBezTo>
                <a:cubicBezTo>
                  <a:pt x="3977" y="18050"/>
                  <a:pt x="3929" y="20229"/>
                  <a:pt x="4763" y="22146"/>
                </a:cubicBezTo>
                <a:cubicBezTo>
                  <a:pt x="5584" y="24027"/>
                  <a:pt x="7144" y="25432"/>
                  <a:pt x="9204" y="26337"/>
                </a:cubicBezTo>
                <a:cubicBezTo>
                  <a:pt x="8882" y="27361"/>
                  <a:pt x="8620" y="28409"/>
                  <a:pt x="8418" y="29468"/>
                </a:cubicBezTo>
                <a:cubicBezTo>
                  <a:pt x="8311" y="28647"/>
                  <a:pt x="8049" y="27849"/>
                  <a:pt x="7680" y="27123"/>
                </a:cubicBezTo>
                <a:cubicBezTo>
                  <a:pt x="6703" y="25253"/>
                  <a:pt x="4977" y="23932"/>
                  <a:pt x="2786" y="23194"/>
                </a:cubicBezTo>
                <a:cubicBezTo>
                  <a:pt x="2167" y="25396"/>
                  <a:pt x="2262" y="27563"/>
                  <a:pt x="3239" y="29433"/>
                </a:cubicBezTo>
                <a:cubicBezTo>
                  <a:pt x="4167" y="31230"/>
                  <a:pt x="5810" y="32528"/>
                  <a:pt x="7906" y="33290"/>
                </a:cubicBezTo>
                <a:cubicBezTo>
                  <a:pt x="7823" y="34183"/>
                  <a:pt x="7775" y="35076"/>
                  <a:pt x="7775" y="35993"/>
                </a:cubicBezTo>
                <a:cubicBezTo>
                  <a:pt x="7442" y="34957"/>
                  <a:pt x="6882" y="34005"/>
                  <a:pt x="6144" y="33207"/>
                </a:cubicBezTo>
                <a:cubicBezTo>
                  <a:pt x="4715" y="31671"/>
                  <a:pt x="2691" y="30873"/>
                  <a:pt x="405" y="30730"/>
                </a:cubicBezTo>
                <a:cubicBezTo>
                  <a:pt x="381" y="33040"/>
                  <a:pt x="1048" y="35100"/>
                  <a:pt x="2489" y="36636"/>
                </a:cubicBezTo>
                <a:cubicBezTo>
                  <a:pt x="3858" y="38088"/>
                  <a:pt x="5751" y="38898"/>
                  <a:pt x="7918" y="39077"/>
                </a:cubicBezTo>
                <a:cubicBezTo>
                  <a:pt x="8025" y="40386"/>
                  <a:pt x="8215" y="41684"/>
                  <a:pt x="8489" y="42970"/>
                </a:cubicBezTo>
                <a:cubicBezTo>
                  <a:pt x="7954" y="41851"/>
                  <a:pt x="7132" y="40874"/>
                  <a:pt x="6120" y="40136"/>
                </a:cubicBezTo>
                <a:cubicBezTo>
                  <a:pt x="4405" y="38910"/>
                  <a:pt x="2286" y="38493"/>
                  <a:pt x="0" y="38815"/>
                </a:cubicBezTo>
                <a:cubicBezTo>
                  <a:pt x="429" y="41077"/>
                  <a:pt x="1488" y="42970"/>
                  <a:pt x="3191" y="44196"/>
                </a:cubicBezTo>
                <a:cubicBezTo>
                  <a:pt x="4858" y="45387"/>
                  <a:pt x="6930" y="45804"/>
                  <a:pt x="9132" y="45530"/>
                </a:cubicBezTo>
                <a:cubicBezTo>
                  <a:pt x="9144" y="45577"/>
                  <a:pt x="9144" y="45613"/>
                  <a:pt x="9168" y="45649"/>
                </a:cubicBezTo>
                <a:cubicBezTo>
                  <a:pt x="9454" y="46649"/>
                  <a:pt x="9787" y="47637"/>
                  <a:pt x="10168" y="48602"/>
                </a:cubicBezTo>
                <a:cubicBezTo>
                  <a:pt x="9644" y="48018"/>
                  <a:pt x="9037" y="47530"/>
                  <a:pt x="8358" y="47149"/>
                </a:cubicBezTo>
                <a:cubicBezTo>
                  <a:pt x="6537" y="46113"/>
                  <a:pt x="4370" y="45946"/>
                  <a:pt x="2131" y="46506"/>
                </a:cubicBezTo>
                <a:cubicBezTo>
                  <a:pt x="2810" y="48709"/>
                  <a:pt x="4060" y="50471"/>
                  <a:pt x="5906" y="51507"/>
                </a:cubicBezTo>
                <a:cubicBezTo>
                  <a:pt x="7656" y="52495"/>
                  <a:pt x="9704" y="52697"/>
                  <a:pt x="11859" y="52209"/>
                </a:cubicBezTo>
                <a:cubicBezTo>
                  <a:pt x="12323" y="53102"/>
                  <a:pt x="12835" y="53971"/>
                  <a:pt x="13395" y="54817"/>
                </a:cubicBezTo>
                <a:cubicBezTo>
                  <a:pt x="12716" y="54257"/>
                  <a:pt x="11942" y="53816"/>
                  <a:pt x="11109" y="53531"/>
                </a:cubicBezTo>
                <a:cubicBezTo>
                  <a:pt x="9108" y="52864"/>
                  <a:pt x="6953" y="53102"/>
                  <a:pt x="4858" y="54066"/>
                </a:cubicBezTo>
                <a:cubicBezTo>
                  <a:pt x="5941" y="56102"/>
                  <a:pt x="7513" y="57603"/>
                  <a:pt x="9489" y="58269"/>
                </a:cubicBezTo>
                <a:cubicBezTo>
                  <a:pt x="11466" y="58948"/>
                  <a:pt x="13549" y="58722"/>
                  <a:pt x="15597" y="57793"/>
                </a:cubicBezTo>
                <a:cubicBezTo>
                  <a:pt x="16193" y="58507"/>
                  <a:pt x="16812" y="59198"/>
                  <a:pt x="17467" y="59853"/>
                </a:cubicBezTo>
                <a:cubicBezTo>
                  <a:pt x="16740" y="59496"/>
                  <a:pt x="15966" y="59258"/>
                  <a:pt x="15169" y="59150"/>
                </a:cubicBezTo>
                <a:cubicBezTo>
                  <a:pt x="13085" y="58865"/>
                  <a:pt x="11013" y="59508"/>
                  <a:pt x="9144" y="60853"/>
                </a:cubicBezTo>
                <a:cubicBezTo>
                  <a:pt x="10585" y="62651"/>
                  <a:pt x="12406" y="63818"/>
                  <a:pt x="14502" y="64103"/>
                </a:cubicBezTo>
                <a:cubicBezTo>
                  <a:pt x="16514" y="64377"/>
                  <a:pt x="18526" y="63782"/>
                  <a:pt x="20360" y="62508"/>
                </a:cubicBezTo>
                <a:cubicBezTo>
                  <a:pt x="21324" y="63294"/>
                  <a:pt x="22336" y="64020"/>
                  <a:pt x="23384" y="64687"/>
                </a:cubicBezTo>
                <a:cubicBezTo>
                  <a:pt x="22443" y="64389"/>
                  <a:pt x="21467" y="64282"/>
                  <a:pt x="20491" y="64365"/>
                </a:cubicBezTo>
                <a:cubicBezTo>
                  <a:pt x="18407" y="64544"/>
                  <a:pt x="16514" y="65639"/>
                  <a:pt x="15002" y="67354"/>
                </a:cubicBezTo>
                <a:cubicBezTo>
                  <a:pt x="16788" y="68794"/>
                  <a:pt x="18824" y="69533"/>
                  <a:pt x="20931" y="69354"/>
                </a:cubicBezTo>
                <a:cubicBezTo>
                  <a:pt x="22991" y="69163"/>
                  <a:pt x="24848" y="68104"/>
                  <a:pt x="26361" y="66425"/>
                </a:cubicBezTo>
                <a:cubicBezTo>
                  <a:pt x="27373" y="66937"/>
                  <a:pt x="28408" y="67401"/>
                  <a:pt x="29456" y="67806"/>
                </a:cubicBezTo>
                <a:cubicBezTo>
                  <a:pt x="28480" y="67759"/>
                  <a:pt x="27504" y="67901"/>
                  <a:pt x="26587" y="68235"/>
                </a:cubicBezTo>
                <a:cubicBezTo>
                  <a:pt x="24610" y="68949"/>
                  <a:pt x="23074" y="70473"/>
                  <a:pt x="22039" y="72533"/>
                </a:cubicBezTo>
                <a:cubicBezTo>
                  <a:pt x="24134" y="73450"/>
                  <a:pt x="26301" y="73652"/>
                  <a:pt x="28289" y="72938"/>
                </a:cubicBezTo>
                <a:cubicBezTo>
                  <a:pt x="30075" y="72295"/>
                  <a:pt x="31504" y="70973"/>
                  <a:pt x="32528" y="69199"/>
                </a:cubicBezTo>
                <a:cubicBezTo>
                  <a:pt x="33647" y="69199"/>
                  <a:pt x="37255" y="69247"/>
                  <a:pt x="38350" y="69425"/>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6913976" y="1389325"/>
            <a:ext cx="1231424" cy="2356896"/>
          </a:xfrm>
          <a:custGeom>
            <a:avLst/>
            <a:gdLst/>
            <a:ahLst/>
            <a:cxnLst/>
            <a:rect l="l" t="t" r="r" b="b"/>
            <a:pathLst>
              <a:path w="38482" h="73653" extrusionOk="0">
                <a:moveTo>
                  <a:pt x="5954" y="69199"/>
                </a:moveTo>
                <a:cubicBezTo>
                  <a:pt x="6978" y="70973"/>
                  <a:pt x="8419" y="72295"/>
                  <a:pt x="10205" y="72938"/>
                </a:cubicBezTo>
                <a:cubicBezTo>
                  <a:pt x="12181" y="73652"/>
                  <a:pt x="14348" y="73450"/>
                  <a:pt x="16455" y="72533"/>
                </a:cubicBezTo>
                <a:cubicBezTo>
                  <a:pt x="15419" y="70473"/>
                  <a:pt x="13884" y="68949"/>
                  <a:pt x="11907" y="68235"/>
                </a:cubicBezTo>
                <a:cubicBezTo>
                  <a:pt x="10978" y="67901"/>
                  <a:pt x="10002" y="67759"/>
                  <a:pt x="9038" y="67806"/>
                </a:cubicBezTo>
                <a:cubicBezTo>
                  <a:pt x="10085" y="67401"/>
                  <a:pt x="11121" y="66937"/>
                  <a:pt x="12133" y="66425"/>
                </a:cubicBezTo>
                <a:cubicBezTo>
                  <a:pt x="13634" y="68104"/>
                  <a:pt x="15503" y="69163"/>
                  <a:pt x="17563" y="69354"/>
                </a:cubicBezTo>
                <a:cubicBezTo>
                  <a:pt x="19658" y="69533"/>
                  <a:pt x="21694" y="68794"/>
                  <a:pt x="23492" y="67354"/>
                </a:cubicBezTo>
                <a:cubicBezTo>
                  <a:pt x="21980" y="65639"/>
                  <a:pt x="20087" y="64544"/>
                  <a:pt x="18003" y="64365"/>
                </a:cubicBezTo>
                <a:cubicBezTo>
                  <a:pt x="17027" y="64282"/>
                  <a:pt x="16039" y="64389"/>
                  <a:pt x="15110" y="64687"/>
                </a:cubicBezTo>
                <a:cubicBezTo>
                  <a:pt x="16158" y="64020"/>
                  <a:pt x="17170" y="63294"/>
                  <a:pt x="18134" y="62508"/>
                </a:cubicBezTo>
                <a:cubicBezTo>
                  <a:pt x="19968" y="63782"/>
                  <a:pt x="21980" y="64377"/>
                  <a:pt x="23992" y="64103"/>
                </a:cubicBezTo>
                <a:cubicBezTo>
                  <a:pt x="26076" y="63818"/>
                  <a:pt x="27909" y="62651"/>
                  <a:pt x="29338" y="60853"/>
                </a:cubicBezTo>
                <a:cubicBezTo>
                  <a:pt x="27481" y="59508"/>
                  <a:pt x="25409" y="58865"/>
                  <a:pt x="23325" y="59150"/>
                </a:cubicBezTo>
                <a:cubicBezTo>
                  <a:pt x="22516" y="59258"/>
                  <a:pt x="21742" y="59496"/>
                  <a:pt x="21027" y="59853"/>
                </a:cubicBezTo>
                <a:cubicBezTo>
                  <a:pt x="21682" y="59198"/>
                  <a:pt x="22289" y="58519"/>
                  <a:pt x="22885" y="57793"/>
                </a:cubicBezTo>
                <a:cubicBezTo>
                  <a:pt x="24944" y="58710"/>
                  <a:pt x="27040" y="58936"/>
                  <a:pt x="29005" y="58269"/>
                </a:cubicBezTo>
                <a:cubicBezTo>
                  <a:pt x="30957" y="57614"/>
                  <a:pt x="32553" y="56102"/>
                  <a:pt x="33636" y="54066"/>
                </a:cubicBezTo>
                <a:cubicBezTo>
                  <a:pt x="31541" y="53102"/>
                  <a:pt x="29374" y="52864"/>
                  <a:pt x="27385" y="53531"/>
                </a:cubicBezTo>
                <a:cubicBezTo>
                  <a:pt x="26552" y="53816"/>
                  <a:pt x="25766" y="54257"/>
                  <a:pt x="25087" y="54817"/>
                </a:cubicBezTo>
                <a:cubicBezTo>
                  <a:pt x="25647" y="53971"/>
                  <a:pt x="26171" y="53102"/>
                  <a:pt x="26635" y="52209"/>
                </a:cubicBezTo>
                <a:cubicBezTo>
                  <a:pt x="28778" y="52685"/>
                  <a:pt x="30838" y="52495"/>
                  <a:pt x="32588" y="51507"/>
                </a:cubicBezTo>
                <a:cubicBezTo>
                  <a:pt x="34434" y="50471"/>
                  <a:pt x="35684" y="48709"/>
                  <a:pt x="36351" y="46506"/>
                </a:cubicBezTo>
                <a:cubicBezTo>
                  <a:pt x="34124" y="45946"/>
                  <a:pt x="31945" y="46113"/>
                  <a:pt x="30124" y="47149"/>
                </a:cubicBezTo>
                <a:cubicBezTo>
                  <a:pt x="29457" y="47530"/>
                  <a:pt x="28838" y="48018"/>
                  <a:pt x="28314" y="48602"/>
                </a:cubicBezTo>
                <a:cubicBezTo>
                  <a:pt x="28695" y="47637"/>
                  <a:pt x="29040" y="46649"/>
                  <a:pt x="29326" y="45649"/>
                </a:cubicBezTo>
                <a:cubicBezTo>
                  <a:pt x="29338" y="45613"/>
                  <a:pt x="29338" y="45577"/>
                  <a:pt x="29362" y="45530"/>
                </a:cubicBezTo>
                <a:cubicBezTo>
                  <a:pt x="31564" y="45804"/>
                  <a:pt x="33636" y="45387"/>
                  <a:pt x="35291" y="44196"/>
                </a:cubicBezTo>
                <a:cubicBezTo>
                  <a:pt x="36994" y="42970"/>
                  <a:pt x="38053" y="41077"/>
                  <a:pt x="38482" y="38815"/>
                </a:cubicBezTo>
                <a:cubicBezTo>
                  <a:pt x="36208" y="38505"/>
                  <a:pt x="34077" y="38910"/>
                  <a:pt x="32362" y="40136"/>
                </a:cubicBezTo>
                <a:cubicBezTo>
                  <a:pt x="31350" y="40874"/>
                  <a:pt x="30540" y="41851"/>
                  <a:pt x="29993" y="42970"/>
                </a:cubicBezTo>
                <a:cubicBezTo>
                  <a:pt x="30267" y="41684"/>
                  <a:pt x="30469" y="40386"/>
                  <a:pt x="30576" y="39077"/>
                </a:cubicBezTo>
                <a:cubicBezTo>
                  <a:pt x="32731" y="38898"/>
                  <a:pt x="34636" y="38088"/>
                  <a:pt x="36005" y="36636"/>
                </a:cubicBezTo>
                <a:cubicBezTo>
                  <a:pt x="37434" y="35100"/>
                  <a:pt x="38101" y="33040"/>
                  <a:pt x="38089" y="30730"/>
                </a:cubicBezTo>
                <a:cubicBezTo>
                  <a:pt x="35791" y="30873"/>
                  <a:pt x="33779" y="31671"/>
                  <a:pt x="32350" y="33207"/>
                </a:cubicBezTo>
                <a:cubicBezTo>
                  <a:pt x="31600" y="34005"/>
                  <a:pt x="31052" y="34957"/>
                  <a:pt x="30719" y="35993"/>
                </a:cubicBezTo>
                <a:cubicBezTo>
                  <a:pt x="30719" y="35088"/>
                  <a:pt x="30659" y="34183"/>
                  <a:pt x="30588" y="33290"/>
                </a:cubicBezTo>
                <a:cubicBezTo>
                  <a:pt x="32684" y="32528"/>
                  <a:pt x="34315" y="31242"/>
                  <a:pt x="35255" y="29433"/>
                </a:cubicBezTo>
                <a:cubicBezTo>
                  <a:pt x="36220" y="27575"/>
                  <a:pt x="36315" y="25408"/>
                  <a:pt x="35696" y="23194"/>
                </a:cubicBezTo>
                <a:cubicBezTo>
                  <a:pt x="33517" y="23932"/>
                  <a:pt x="31779" y="25253"/>
                  <a:pt x="30814" y="27123"/>
                </a:cubicBezTo>
                <a:cubicBezTo>
                  <a:pt x="30433" y="27861"/>
                  <a:pt x="30183" y="28659"/>
                  <a:pt x="30064" y="29468"/>
                </a:cubicBezTo>
                <a:cubicBezTo>
                  <a:pt x="29862" y="28421"/>
                  <a:pt x="29600" y="27373"/>
                  <a:pt x="29290" y="26337"/>
                </a:cubicBezTo>
                <a:cubicBezTo>
                  <a:pt x="31338" y="25444"/>
                  <a:pt x="32910" y="24027"/>
                  <a:pt x="33731" y="22158"/>
                </a:cubicBezTo>
                <a:cubicBezTo>
                  <a:pt x="34565" y="20229"/>
                  <a:pt x="34505" y="18062"/>
                  <a:pt x="33731" y="15895"/>
                </a:cubicBezTo>
                <a:cubicBezTo>
                  <a:pt x="31600" y="16788"/>
                  <a:pt x="29981" y="18229"/>
                  <a:pt x="29147" y="20146"/>
                </a:cubicBezTo>
                <a:cubicBezTo>
                  <a:pt x="28588" y="21444"/>
                  <a:pt x="28397" y="22872"/>
                  <a:pt x="28624" y="24265"/>
                </a:cubicBezTo>
                <a:cubicBezTo>
                  <a:pt x="28207" y="23194"/>
                  <a:pt x="27742" y="22158"/>
                  <a:pt x="27350" y="21086"/>
                </a:cubicBezTo>
                <a:cubicBezTo>
                  <a:pt x="29088" y="19800"/>
                  <a:pt x="30290" y="18122"/>
                  <a:pt x="30695" y="16169"/>
                </a:cubicBezTo>
                <a:cubicBezTo>
                  <a:pt x="31112" y="14109"/>
                  <a:pt x="30612" y="12002"/>
                  <a:pt x="29409" y="10049"/>
                </a:cubicBezTo>
                <a:cubicBezTo>
                  <a:pt x="27492" y="11359"/>
                  <a:pt x="26218" y="13097"/>
                  <a:pt x="25790" y="15157"/>
                </a:cubicBezTo>
                <a:cubicBezTo>
                  <a:pt x="25552" y="16300"/>
                  <a:pt x="25599" y="17479"/>
                  <a:pt x="25909" y="18598"/>
                </a:cubicBezTo>
                <a:cubicBezTo>
                  <a:pt x="25373" y="17693"/>
                  <a:pt x="24790" y="16812"/>
                  <a:pt x="24159" y="15967"/>
                </a:cubicBezTo>
                <a:cubicBezTo>
                  <a:pt x="25587" y="14205"/>
                  <a:pt x="26338" y="12192"/>
                  <a:pt x="26183" y="10133"/>
                </a:cubicBezTo>
                <a:cubicBezTo>
                  <a:pt x="26040" y="8037"/>
                  <a:pt x="24968" y="6144"/>
                  <a:pt x="23278" y="4596"/>
                </a:cubicBezTo>
                <a:cubicBezTo>
                  <a:pt x="21825" y="6370"/>
                  <a:pt x="21039" y="8394"/>
                  <a:pt x="21206" y="10490"/>
                </a:cubicBezTo>
                <a:cubicBezTo>
                  <a:pt x="21265" y="11454"/>
                  <a:pt x="21515" y="12383"/>
                  <a:pt x="21944" y="13240"/>
                </a:cubicBezTo>
                <a:cubicBezTo>
                  <a:pt x="21254" y="12478"/>
                  <a:pt x="20527" y="11740"/>
                  <a:pt x="19765" y="11037"/>
                </a:cubicBezTo>
                <a:cubicBezTo>
                  <a:pt x="20873" y="9049"/>
                  <a:pt x="21242" y="6942"/>
                  <a:pt x="20730" y="4930"/>
                </a:cubicBezTo>
                <a:cubicBezTo>
                  <a:pt x="20230" y="2917"/>
                  <a:pt x="18837" y="1227"/>
                  <a:pt x="16896" y="0"/>
                </a:cubicBezTo>
                <a:cubicBezTo>
                  <a:pt x="15753" y="2013"/>
                  <a:pt x="15360" y="4144"/>
                  <a:pt x="15896" y="6180"/>
                </a:cubicBezTo>
                <a:cubicBezTo>
                  <a:pt x="16146" y="7180"/>
                  <a:pt x="16622" y="8120"/>
                  <a:pt x="17265" y="8930"/>
                </a:cubicBezTo>
                <a:cubicBezTo>
                  <a:pt x="16884" y="8632"/>
                  <a:pt x="16491" y="8359"/>
                  <a:pt x="16074" y="8085"/>
                </a:cubicBezTo>
                <a:cubicBezTo>
                  <a:pt x="15550" y="6037"/>
                  <a:pt x="14503" y="4346"/>
                  <a:pt x="12907" y="3239"/>
                </a:cubicBezTo>
                <a:cubicBezTo>
                  <a:pt x="11169" y="2048"/>
                  <a:pt x="9026" y="1679"/>
                  <a:pt x="6752" y="2036"/>
                </a:cubicBezTo>
                <a:cubicBezTo>
                  <a:pt x="7240" y="4287"/>
                  <a:pt x="8323" y="6156"/>
                  <a:pt x="10050" y="7358"/>
                </a:cubicBezTo>
                <a:cubicBezTo>
                  <a:pt x="11788" y="8549"/>
                  <a:pt x="13895" y="8906"/>
                  <a:pt x="16134" y="8561"/>
                </a:cubicBezTo>
                <a:cubicBezTo>
                  <a:pt x="17146" y="9275"/>
                  <a:pt x="18122" y="10049"/>
                  <a:pt x="19063" y="10871"/>
                </a:cubicBezTo>
                <a:cubicBezTo>
                  <a:pt x="18753" y="10704"/>
                  <a:pt x="18420" y="10549"/>
                  <a:pt x="18086" y="10430"/>
                </a:cubicBezTo>
                <a:cubicBezTo>
                  <a:pt x="16134" y="9680"/>
                  <a:pt x="13967" y="9847"/>
                  <a:pt x="11836" y="10740"/>
                </a:cubicBezTo>
                <a:cubicBezTo>
                  <a:pt x="12848" y="12812"/>
                  <a:pt x="14360" y="14371"/>
                  <a:pt x="16312" y="15109"/>
                </a:cubicBezTo>
                <a:cubicBezTo>
                  <a:pt x="17789" y="15669"/>
                  <a:pt x="19396" y="15776"/>
                  <a:pt x="20920" y="15407"/>
                </a:cubicBezTo>
                <a:cubicBezTo>
                  <a:pt x="21551" y="15240"/>
                  <a:pt x="22158" y="15014"/>
                  <a:pt x="22730" y="14705"/>
                </a:cubicBezTo>
                <a:cubicBezTo>
                  <a:pt x="23516" y="15657"/>
                  <a:pt x="24242" y="16657"/>
                  <a:pt x="24909" y="17681"/>
                </a:cubicBezTo>
                <a:cubicBezTo>
                  <a:pt x="23290" y="16407"/>
                  <a:pt x="21218" y="15895"/>
                  <a:pt x="18979" y="16086"/>
                </a:cubicBezTo>
                <a:cubicBezTo>
                  <a:pt x="19265" y="18360"/>
                  <a:pt x="20218" y="20312"/>
                  <a:pt x="21849" y="21634"/>
                </a:cubicBezTo>
                <a:cubicBezTo>
                  <a:pt x="23492" y="22967"/>
                  <a:pt x="25564" y="23491"/>
                  <a:pt x="27862" y="23313"/>
                </a:cubicBezTo>
                <a:cubicBezTo>
                  <a:pt x="28576" y="25039"/>
                  <a:pt x="29135" y="26825"/>
                  <a:pt x="29516" y="28659"/>
                </a:cubicBezTo>
                <a:cubicBezTo>
                  <a:pt x="29088" y="26873"/>
                  <a:pt x="28481" y="25885"/>
                  <a:pt x="26992" y="24670"/>
                </a:cubicBezTo>
                <a:cubicBezTo>
                  <a:pt x="25504" y="23456"/>
                  <a:pt x="23242" y="22825"/>
                  <a:pt x="20968" y="23003"/>
                </a:cubicBezTo>
                <a:cubicBezTo>
                  <a:pt x="21242" y="25277"/>
                  <a:pt x="22194" y="27230"/>
                  <a:pt x="23825" y="28551"/>
                </a:cubicBezTo>
                <a:cubicBezTo>
                  <a:pt x="25445" y="29885"/>
                  <a:pt x="27564" y="30409"/>
                  <a:pt x="29862" y="30230"/>
                </a:cubicBezTo>
                <a:cubicBezTo>
                  <a:pt x="29838" y="30147"/>
                  <a:pt x="30386" y="34862"/>
                  <a:pt x="30362" y="36183"/>
                </a:cubicBezTo>
                <a:cubicBezTo>
                  <a:pt x="30207" y="34790"/>
                  <a:pt x="29659" y="33469"/>
                  <a:pt x="28802" y="32361"/>
                </a:cubicBezTo>
                <a:cubicBezTo>
                  <a:pt x="27492" y="30718"/>
                  <a:pt x="25528" y="29754"/>
                  <a:pt x="23266" y="29433"/>
                </a:cubicBezTo>
                <a:cubicBezTo>
                  <a:pt x="23075" y="31730"/>
                  <a:pt x="23563" y="33838"/>
                  <a:pt x="24885" y="35481"/>
                </a:cubicBezTo>
                <a:cubicBezTo>
                  <a:pt x="26171" y="37088"/>
                  <a:pt x="28052" y="38053"/>
                  <a:pt x="30267" y="38386"/>
                </a:cubicBezTo>
                <a:cubicBezTo>
                  <a:pt x="30124" y="40672"/>
                  <a:pt x="29731" y="42922"/>
                  <a:pt x="29100" y="45113"/>
                </a:cubicBezTo>
                <a:cubicBezTo>
                  <a:pt x="29433" y="43565"/>
                  <a:pt x="29374" y="42041"/>
                  <a:pt x="28838" y="40612"/>
                </a:cubicBezTo>
                <a:cubicBezTo>
                  <a:pt x="28100" y="38648"/>
                  <a:pt x="26528" y="37136"/>
                  <a:pt x="24456" y="36148"/>
                </a:cubicBezTo>
                <a:cubicBezTo>
                  <a:pt x="23575" y="38267"/>
                  <a:pt x="23409" y="40434"/>
                  <a:pt x="24159" y="42398"/>
                </a:cubicBezTo>
                <a:cubicBezTo>
                  <a:pt x="24861" y="44232"/>
                  <a:pt x="26171" y="45923"/>
                  <a:pt x="28123" y="46708"/>
                </a:cubicBezTo>
                <a:cubicBezTo>
                  <a:pt x="28254" y="46768"/>
                  <a:pt x="28397" y="46816"/>
                  <a:pt x="28540" y="46863"/>
                </a:cubicBezTo>
                <a:cubicBezTo>
                  <a:pt x="28183" y="47947"/>
                  <a:pt x="27754" y="49006"/>
                  <a:pt x="27266" y="50042"/>
                </a:cubicBezTo>
                <a:cubicBezTo>
                  <a:pt x="27040" y="50423"/>
                  <a:pt x="26849" y="50828"/>
                  <a:pt x="26683" y="51245"/>
                </a:cubicBezTo>
                <a:cubicBezTo>
                  <a:pt x="26409" y="51780"/>
                  <a:pt x="26111" y="52316"/>
                  <a:pt x="25814" y="52840"/>
                </a:cubicBezTo>
                <a:cubicBezTo>
                  <a:pt x="26409" y="51626"/>
                  <a:pt x="26683" y="50280"/>
                  <a:pt x="26599" y="48923"/>
                </a:cubicBezTo>
                <a:cubicBezTo>
                  <a:pt x="26421" y="46827"/>
                  <a:pt x="25361" y="44946"/>
                  <a:pt x="23671" y="43398"/>
                </a:cubicBezTo>
                <a:cubicBezTo>
                  <a:pt x="22206" y="45184"/>
                  <a:pt x="21444" y="47208"/>
                  <a:pt x="21599" y="49304"/>
                </a:cubicBezTo>
                <a:cubicBezTo>
                  <a:pt x="21742" y="51149"/>
                  <a:pt x="22587" y="52828"/>
                  <a:pt x="23944" y="54257"/>
                </a:cubicBezTo>
                <a:cubicBezTo>
                  <a:pt x="24337" y="54686"/>
                  <a:pt x="24313" y="54662"/>
                  <a:pt x="24528" y="54876"/>
                </a:cubicBezTo>
                <a:cubicBezTo>
                  <a:pt x="23385" y="56543"/>
                  <a:pt x="22087" y="58115"/>
                  <a:pt x="20658" y="59543"/>
                </a:cubicBezTo>
                <a:cubicBezTo>
                  <a:pt x="21480" y="58543"/>
                  <a:pt x="22027" y="57353"/>
                  <a:pt x="22266" y="56079"/>
                </a:cubicBezTo>
                <a:cubicBezTo>
                  <a:pt x="22635" y="54007"/>
                  <a:pt x="22075" y="51911"/>
                  <a:pt x="20813" y="49995"/>
                </a:cubicBezTo>
                <a:cubicBezTo>
                  <a:pt x="18944" y="51364"/>
                  <a:pt x="17717" y="53138"/>
                  <a:pt x="17336" y="55198"/>
                </a:cubicBezTo>
                <a:cubicBezTo>
                  <a:pt x="16979" y="57269"/>
                  <a:pt x="17551" y="59353"/>
                  <a:pt x="18813" y="61270"/>
                </a:cubicBezTo>
                <a:cubicBezTo>
                  <a:pt x="17503" y="62389"/>
                  <a:pt x="16110" y="63425"/>
                  <a:pt x="14646" y="64353"/>
                </a:cubicBezTo>
                <a:cubicBezTo>
                  <a:pt x="15241" y="63746"/>
                  <a:pt x="15741" y="63056"/>
                  <a:pt x="16122" y="62294"/>
                </a:cubicBezTo>
                <a:cubicBezTo>
                  <a:pt x="17027" y="60401"/>
                  <a:pt x="17063" y="58234"/>
                  <a:pt x="16360" y="56043"/>
                </a:cubicBezTo>
                <a:cubicBezTo>
                  <a:pt x="14193" y="56864"/>
                  <a:pt x="12514" y="58234"/>
                  <a:pt x="11598" y="60127"/>
                </a:cubicBezTo>
                <a:cubicBezTo>
                  <a:pt x="10717" y="61960"/>
                  <a:pt x="10669" y="64056"/>
                  <a:pt x="11312" y="66187"/>
                </a:cubicBezTo>
                <a:cubicBezTo>
                  <a:pt x="9812" y="66901"/>
                  <a:pt x="8264" y="67509"/>
                  <a:pt x="6668" y="67997"/>
                </a:cubicBezTo>
                <a:cubicBezTo>
                  <a:pt x="7478" y="67568"/>
                  <a:pt x="8192" y="66997"/>
                  <a:pt x="8776" y="66306"/>
                </a:cubicBezTo>
                <a:cubicBezTo>
                  <a:pt x="10157" y="64699"/>
                  <a:pt x="10740" y="62615"/>
                  <a:pt x="10633" y="60317"/>
                </a:cubicBezTo>
                <a:cubicBezTo>
                  <a:pt x="8335" y="60555"/>
                  <a:pt x="6347" y="61448"/>
                  <a:pt x="4990" y="63044"/>
                </a:cubicBezTo>
                <a:cubicBezTo>
                  <a:pt x="3704" y="64544"/>
                  <a:pt x="3108" y="66473"/>
                  <a:pt x="3144" y="68604"/>
                </a:cubicBezTo>
                <a:cubicBezTo>
                  <a:pt x="2894" y="68640"/>
                  <a:pt x="370" y="68675"/>
                  <a:pt x="120" y="68711"/>
                </a:cubicBezTo>
                <a:cubicBezTo>
                  <a:pt x="144" y="69056"/>
                  <a:pt x="1" y="69259"/>
                  <a:pt x="120" y="69425"/>
                </a:cubicBezTo>
                <a:cubicBezTo>
                  <a:pt x="1239" y="69247"/>
                  <a:pt x="4835" y="69199"/>
                  <a:pt x="5954" y="69199"/>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68"/>
          <p:cNvSpPr/>
          <p:nvPr/>
        </p:nvSpPr>
        <p:spPr>
          <a:xfrm>
            <a:off x="4727644" y="-1990"/>
            <a:ext cx="4421662" cy="4415495"/>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68"/>
          <p:cNvGrpSpPr/>
          <p:nvPr/>
        </p:nvGrpSpPr>
        <p:grpSpPr>
          <a:xfrm>
            <a:off x="5374" y="-1979"/>
            <a:ext cx="2931770" cy="2931662"/>
            <a:chOff x="5376" y="-2012"/>
            <a:chExt cx="1080160" cy="1080160"/>
          </a:xfrm>
        </p:grpSpPr>
        <p:sp>
          <p:nvSpPr>
            <p:cNvPr id="2013" name="Google Shape;2013;p68"/>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5" name="Google Shape;2015;p68"/>
          <p:cNvSpPr txBox="1">
            <a:spLocks noGrp="1"/>
          </p:cNvSpPr>
          <p:nvPr>
            <p:ph type="body" idx="1"/>
          </p:nvPr>
        </p:nvSpPr>
        <p:spPr>
          <a:xfrm>
            <a:off x="721200" y="1119253"/>
            <a:ext cx="7751400" cy="3342000"/>
          </a:xfrm>
          <a:prstGeom prst="rect">
            <a:avLst/>
          </a:prstGeom>
        </p:spPr>
        <p:txBody>
          <a:bodyPr spcFirstLastPara="1" wrap="square" lIns="91425" tIns="91425" rIns="91425" bIns="91425" anchor="t" anchorCtr="0">
            <a:noAutofit/>
          </a:bodyPr>
          <a:lstStyle/>
          <a:p>
            <a:pPr marL="182880" lvl="0" indent="-457200">
              <a:lnSpc>
                <a:spcPct val="100000"/>
              </a:lnSpc>
              <a:buNone/>
            </a:pPr>
            <a:r>
              <a:rPr lang="en-US" sz="1400" dirty="0" err="1"/>
              <a:t>Gakovic</a:t>
            </a:r>
            <a:r>
              <a:rPr lang="en-US" sz="1400" dirty="0"/>
              <a:t>, A. (2020, June 24). Extract Transform Load - ETL with Pandas. Medium. https://</a:t>
            </a:r>
            <a:r>
              <a:rPr lang="en-US" sz="1400" dirty="0" err="1"/>
              <a:t>algakovic.medium.com</a:t>
            </a:r>
            <a:r>
              <a:rPr lang="en-US" sz="1400" dirty="0"/>
              <a:t>/extract-transform-load-etl-with-pandas-d9e52c309e82. </a:t>
            </a:r>
          </a:p>
          <a:p>
            <a:pPr marL="0" lvl="0" indent="0">
              <a:lnSpc>
                <a:spcPct val="100000"/>
              </a:lnSpc>
              <a:buNone/>
            </a:pPr>
            <a:endParaRPr lang="en-US" sz="1400" dirty="0"/>
          </a:p>
          <a:p>
            <a:pPr marL="182880" lvl="0" indent="-457200">
              <a:lnSpc>
                <a:spcPct val="100000"/>
              </a:lnSpc>
              <a:buNone/>
            </a:pPr>
            <a:r>
              <a:rPr lang="en-US" sz="1400" dirty="0"/>
              <a:t>Ander, R. (2021). What makes a successful film? Predicting a film’s revenue and user rating with machine learning. Retrieved 22 April 2021, from https://</a:t>
            </a:r>
            <a:r>
              <a:rPr lang="en-US" sz="1400" dirty="0" err="1"/>
              <a:t>towardsdatascience.com</a:t>
            </a:r>
            <a:r>
              <a:rPr lang="en-US" sz="1400" dirty="0"/>
              <a:t>/what-makes-a-successful-film-predicting-a-films-revenue-and-user-rating-with-machine-learning-e2d1b42365e7 </a:t>
            </a:r>
          </a:p>
          <a:p>
            <a:pPr marL="0" lvl="0" indent="0">
              <a:lnSpc>
                <a:spcPct val="100000"/>
              </a:lnSpc>
              <a:buNone/>
            </a:pPr>
            <a:endParaRPr lang="en-US" sz="1400" dirty="0"/>
          </a:p>
          <a:p>
            <a:pPr marL="182880" lvl="0" indent="-457200">
              <a:lnSpc>
                <a:spcPct val="100000"/>
              </a:lnSpc>
              <a:buNone/>
            </a:pPr>
            <a:r>
              <a:rPr lang="en-US" sz="1400" dirty="0"/>
              <a:t>Adhikari, S. (2021). How to use Machine Learning Approach to Predict Movie Box-Office Revenue / Success?. Retrieved 22 April 2021, from https://</a:t>
            </a:r>
            <a:r>
              <a:rPr lang="en-US" sz="1400" dirty="0" err="1"/>
              <a:t>medium.com</a:t>
            </a:r>
            <a:r>
              <a:rPr lang="en-US" sz="1400" dirty="0"/>
              <a:t>/analytics-</a:t>
            </a:r>
            <a:r>
              <a:rPr lang="en-US" sz="1400" dirty="0" err="1"/>
              <a:t>vidhya</a:t>
            </a:r>
            <a:r>
              <a:rPr lang="en-US" sz="1400" dirty="0"/>
              <a:t>/how-to-use-machine-learning-approach-to-predict-movie-box-office-revenue-success-e2e688669972 </a:t>
            </a:r>
          </a:p>
          <a:p>
            <a:pPr marL="0" lvl="0" indent="0">
              <a:lnSpc>
                <a:spcPct val="100000"/>
              </a:lnSpc>
              <a:buNone/>
            </a:pPr>
            <a:endParaRPr lang="en-US" sz="1400" dirty="0"/>
          </a:p>
          <a:p>
            <a:pPr marL="182880" lvl="0" indent="-457200">
              <a:lnSpc>
                <a:spcPct val="100000"/>
              </a:lnSpc>
              <a:buNone/>
            </a:pPr>
            <a:r>
              <a:rPr lang="en-US" sz="1400" dirty="0"/>
              <a:t>Revenue Prediction using Random Forest Regressor. (2018).From https://</a:t>
            </a:r>
            <a:r>
              <a:rPr lang="en-US" sz="1400" dirty="0" err="1"/>
              <a:t>www.kaggle.com</a:t>
            </a:r>
            <a:r>
              <a:rPr lang="en-US" sz="1400" dirty="0"/>
              <a:t>/</a:t>
            </a:r>
            <a:r>
              <a:rPr lang="en-US" sz="1400" dirty="0" err="1"/>
              <a:t>celikagit</a:t>
            </a:r>
            <a:r>
              <a:rPr lang="en-US" sz="1400" dirty="0"/>
              <a:t>/revenue-prediction-using-random-forest-regressor </a:t>
            </a:r>
            <a:endParaRPr sz="1400" dirty="0"/>
          </a:p>
          <a:p>
            <a:pPr marL="0" lvl="0" indent="0" algn="l" rtl="0">
              <a:lnSpc>
                <a:spcPct val="100000"/>
              </a:lnSpc>
              <a:spcBef>
                <a:spcPts val="300"/>
              </a:spcBef>
              <a:spcAft>
                <a:spcPts val="0"/>
              </a:spcAft>
              <a:buNone/>
            </a:pPr>
            <a:endParaRPr sz="1400" dirty="0"/>
          </a:p>
        </p:txBody>
      </p:sp>
      <p:sp>
        <p:nvSpPr>
          <p:cNvPr id="2016" name="Google Shape;2016;p68"/>
          <p:cNvSpPr/>
          <p:nvPr/>
        </p:nvSpPr>
        <p:spPr>
          <a:xfrm>
            <a:off x="6507799" y="3894203"/>
            <a:ext cx="2635353" cy="1249298"/>
          </a:xfrm>
          <a:custGeom>
            <a:avLst/>
            <a:gdLst/>
            <a:ahLst/>
            <a:cxnLst/>
            <a:rect l="l" t="t" r="r" b="b"/>
            <a:pathLst>
              <a:path w="40776" h="19330" extrusionOk="0">
                <a:moveTo>
                  <a:pt x="33700" y="0"/>
                </a:moveTo>
                <a:cubicBezTo>
                  <a:pt x="30801" y="0"/>
                  <a:pt x="28015" y="725"/>
                  <a:pt x="25987" y="2876"/>
                </a:cubicBezTo>
                <a:cubicBezTo>
                  <a:pt x="19568" y="9688"/>
                  <a:pt x="19660" y="12911"/>
                  <a:pt x="14522" y="13496"/>
                </a:cubicBezTo>
                <a:cubicBezTo>
                  <a:pt x="14161" y="13538"/>
                  <a:pt x="13815" y="13556"/>
                  <a:pt x="13481" y="13556"/>
                </a:cubicBezTo>
                <a:cubicBezTo>
                  <a:pt x="9996" y="13556"/>
                  <a:pt x="7874" y="11511"/>
                  <a:pt x="5518" y="11511"/>
                </a:cubicBezTo>
                <a:cubicBezTo>
                  <a:pt x="4886" y="11511"/>
                  <a:pt x="4238" y="11658"/>
                  <a:pt x="3541" y="12032"/>
                </a:cubicBezTo>
                <a:cubicBezTo>
                  <a:pt x="1" y="13940"/>
                  <a:pt x="1" y="19330"/>
                  <a:pt x="1" y="19330"/>
                </a:cubicBezTo>
                <a:lnTo>
                  <a:pt x="40776" y="19330"/>
                </a:lnTo>
                <a:lnTo>
                  <a:pt x="40776" y="1093"/>
                </a:lnTo>
                <a:cubicBezTo>
                  <a:pt x="38584" y="498"/>
                  <a:pt x="36103" y="0"/>
                  <a:pt x="33700" y="0"/>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8"/>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
            </a:r>
            <a:r>
              <a:rPr lang="en" dirty="0" err="1"/>
              <a:t>eferences</a:t>
            </a:r>
            <a:endParaRPr dirty="0"/>
          </a:p>
        </p:txBody>
      </p:sp>
      <p:grpSp>
        <p:nvGrpSpPr>
          <p:cNvPr id="9" name="Google Shape;314;p35">
            <a:extLst>
              <a:ext uri="{FF2B5EF4-FFF2-40B4-BE49-F238E27FC236}">
                <a16:creationId xmlns:a16="http://schemas.microsoft.com/office/drawing/2014/main" id="{A61C2957-49DB-1E41-8393-9151247BCB05}"/>
              </a:ext>
            </a:extLst>
          </p:cNvPr>
          <p:cNvGrpSpPr/>
          <p:nvPr/>
        </p:nvGrpSpPr>
        <p:grpSpPr>
          <a:xfrm rot="12507975">
            <a:off x="4127459" y="-1151442"/>
            <a:ext cx="6558325" cy="5882187"/>
            <a:chOff x="739244" y="740871"/>
            <a:chExt cx="4163493" cy="3734253"/>
          </a:xfrm>
        </p:grpSpPr>
        <p:sp>
          <p:nvSpPr>
            <p:cNvPr id="10" name="Google Shape;315;p35">
              <a:extLst>
                <a:ext uri="{FF2B5EF4-FFF2-40B4-BE49-F238E27FC236}">
                  <a16:creationId xmlns:a16="http://schemas.microsoft.com/office/drawing/2014/main" id="{CCC9A39F-89C3-7E4B-8B3E-B310091081D9}"/>
                </a:ext>
              </a:extLst>
            </p:cNvPr>
            <p:cNvSpPr/>
            <p:nvPr/>
          </p:nvSpPr>
          <p:spPr>
            <a:xfrm>
              <a:off x="2939824" y="2225410"/>
              <a:ext cx="1962913" cy="2249713"/>
            </a:xfrm>
            <a:custGeom>
              <a:avLst/>
              <a:gdLst/>
              <a:ahLst/>
              <a:cxnLst/>
              <a:rect l="l" t="t" r="r" b="b"/>
              <a:pathLst>
                <a:path w="61365" h="70331" extrusionOk="0">
                  <a:moveTo>
                    <a:pt x="14133" y="1"/>
                  </a:moveTo>
                  <a:lnTo>
                    <a:pt x="0" y="70331"/>
                  </a:lnTo>
                  <a:lnTo>
                    <a:pt x="18276" y="70331"/>
                  </a:lnTo>
                  <a:lnTo>
                    <a:pt x="61365"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6;p35">
              <a:extLst>
                <a:ext uri="{FF2B5EF4-FFF2-40B4-BE49-F238E27FC236}">
                  <a16:creationId xmlns:a16="http://schemas.microsoft.com/office/drawing/2014/main" id="{C56431CC-1C37-544B-B40E-B596D97C6462}"/>
                </a:ext>
              </a:extLst>
            </p:cNvPr>
            <p:cNvSpPr/>
            <p:nvPr/>
          </p:nvSpPr>
          <p:spPr>
            <a:xfrm>
              <a:off x="739244" y="2225410"/>
              <a:ext cx="1962561" cy="2249713"/>
            </a:xfrm>
            <a:custGeom>
              <a:avLst/>
              <a:gdLst/>
              <a:ahLst/>
              <a:cxnLst/>
              <a:rect l="l" t="t" r="r" b="b"/>
              <a:pathLst>
                <a:path w="61354" h="70331" extrusionOk="0">
                  <a:moveTo>
                    <a:pt x="1" y="1"/>
                  </a:moveTo>
                  <a:lnTo>
                    <a:pt x="43078" y="70331"/>
                  </a:lnTo>
                  <a:lnTo>
                    <a:pt x="61354" y="70331"/>
                  </a:lnTo>
                  <a:lnTo>
                    <a:pt x="47233"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7;p35">
              <a:extLst>
                <a:ext uri="{FF2B5EF4-FFF2-40B4-BE49-F238E27FC236}">
                  <a16:creationId xmlns:a16="http://schemas.microsoft.com/office/drawing/2014/main" id="{9D81DE0E-1AC9-5943-A84B-455ACF0EF1CF}"/>
                </a:ext>
              </a:extLst>
            </p:cNvPr>
            <p:cNvSpPr/>
            <p:nvPr/>
          </p:nvSpPr>
          <p:spPr>
            <a:xfrm>
              <a:off x="1237801" y="740871"/>
              <a:ext cx="3166411" cy="3734253"/>
            </a:xfrm>
            <a:custGeom>
              <a:avLst/>
              <a:gdLst/>
              <a:ahLst/>
              <a:cxnLst/>
              <a:rect l="l" t="t" r="r" b="b"/>
              <a:pathLst>
                <a:path w="98989" h="116741" extrusionOk="0">
                  <a:moveTo>
                    <a:pt x="0" y="1"/>
                  </a:moveTo>
                  <a:lnTo>
                    <a:pt x="33159" y="116741"/>
                  </a:lnTo>
                  <a:lnTo>
                    <a:pt x="65818" y="116741"/>
                  </a:lnTo>
                  <a:lnTo>
                    <a:pt x="98989"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26" presetClass="emph" presetSubtype="0" fill="hold" nodeType="withEffect">
                                  <p:stCondLst>
                                    <p:cond delay="3000"/>
                                  </p:stCondLst>
                                  <p:childTnLst>
                                    <p:animEffect transition="out" filter="fade">
                                      <p:cBhvr>
                                        <p:cTn id="9" dur="5000" tmFilter="0, 0; .2, .5; .8, .5; 1, 0"/>
                                        <p:tgtEl>
                                          <p:spTgt spid="9"/>
                                        </p:tgtEl>
                                      </p:cBhvr>
                                    </p:animEffect>
                                    <p:animScale>
                                      <p:cBhvr>
                                        <p:cTn id="10" dur="2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202230"/>
            </a:gs>
            <a:gs pos="61000">
              <a:srgbClr val="4AFFC3">
                <a:alpha val="50000"/>
              </a:srgbClr>
            </a:gs>
          </a:gsLst>
          <a:lin ang="0" scaled="0"/>
        </a:gradFill>
        <a:effectLst/>
      </p:bgPr>
    </p:bg>
    <p:spTree>
      <p:nvGrpSpPr>
        <p:cNvPr id="1" name="Shape 534"/>
        <p:cNvGrpSpPr/>
        <p:nvPr/>
      </p:nvGrpSpPr>
      <p:grpSpPr>
        <a:xfrm>
          <a:off x="0" y="0"/>
          <a:ext cx="0" cy="0"/>
          <a:chOff x="0" y="0"/>
          <a:chExt cx="0" cy="0"/>
        </a:xfrm>
      </p:grpSpPr>
      <p:pic>
        <p:nvPicPr>
          <p:cNvPr id="2054" name="Picture 6" descr="字体汇总——电影海报-中文片名-字体设计- 原创作品- 站酷（ZCOOL)">
            <a:extLst>
              <a:ext uri="{FF2B5EF4-FFF2-40B4-BE49-F238E27FC236}">
                <a16:creationId xmlns:a16="http://schemas.microsoft.com/office/drawing/2014/main" id="{F5A4A0E2-5DCA-1849-8575-89458B9DE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535" y="0"/>
            <a:ext cx="8199437" cy="51435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B599EBE-E05D-124C-A774-A679102DEC6F}"/>
              </a:ext>
            </a:extLst>
          </p:cNvPr>
          <p:cNvSpPr/>
          <p:nvPr/>
        </p:nvSpPr>
        <p:spPr>
          <a:xfrm>
            <a:off x="18911" y="-2612"/>
            <a:ext cx="9141061" cy="5143930"/>
          </a:xfrm>
          <a:prstGeom prst="rect">
            <a:avLst/>
          </a:prstGeom>
          <a:gradFill>
            <a:gsLst>
              <a:gs pos="0">
                <a:srgbClr val="202230">
                  <a:lumMod val="0"/>
                </a:srgbClr>
              </a:gs>
              <a:gs pos="68000">
                <a:srgbClr val="4AFFC3">
                  <a:alpha val="0"/>
                  <a:lumMod val="2000"/>
                </a:srgbClr>
              </a:gs>
            </a:gsLst>
            <a:lin ang="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BA3CDF-9767-334A-9801-3D40C5F24643}"/>
              </a:ext>
            </a:extLst>
          </p:cNvPr>
          <p:cNvSpPr/>
          <p:nvPr/>
        </p:nvSpPr>
        <p:spPr>
          <a:xfrm>
            <a:off x="18911" y="-4794"/>
            <a:ext cx="9141061" cy="5143930"/>
          </a:xfrm>
          <a:prstGeom prst="rect">
            <a:avLst/>
          </a:prstGeom>
          <a:gradFill>
            <a:gsLst>
              <a:gs pos="0">
                <a:srgbClr val="202230">
                  <a:lumMod val="0"/>
                </a:srgbClr>
              </a:gs>
              <a:gs pos="68000">
                <a:srgbClr val="4AFFC3">
                  <a:alpha val="0"/>
                  <a:lumMod val="2000"/>
                </a:srgbClr>
              </a:gs>
            </a:gsLst>
            <a:lin ang="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6" name="Google Shape;536;p44"/>
          <p:cNvSpPr txBox="1">
            <a:spLocks noGrp="1"/>
          </p:cNvSpPr>
          <p:nvPr>
            <p:ph type="title"/>
          </p:nvPr>
        </p:nvSpPr>
        <p:spPr>
          <a:xfrm>
            <a:off x="725911" y="924995"/>
            <a:ext cx="2992200" cy="5025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Problem Definition</a:t>
            </a:r>
            <a:endParaRPr dirty="0"/>
          </a:p>
        </p:txBody>
      </p:sp>
      <p:sp>
        <p:nvSpPr>
          <p:cNvPr id="537" name="Google Shape;537;p44"/>
          <p:cNvSpPr txBox="1">
            <a:spLocks noGrp="1"/>
          </p:cNvSpPr>
          <p:nvPr>
            <p:ph type="title" idx="2"/>
          </p:nvPr>
        </p:nvSpPr>
        <p:spPr>
          <a:xfrm>
            <a:off x="725911" y="1529608"/>
            <a:ext cx="2992200" cy="12747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construct a machine-learning model for predicting movie revenues based on various features such as budget and vote counts.</a:t>
            </a:r>
            <a:endParaRPr sz="1400" dirty="0"/>
          </a:p>
        </p:txBody>
      </p:sp>
      <p:grpSp>
        <p:nvGrpSpPr>
          <p:cNvPr id="4" name="Group 3">
            <a:extLst>
              <a:ext uri="{FF2B5EF4-FFF2-40B4-BE49-F238E27FC236}">
                <a16:creationId xmlns:a16="http://schemas.microsoft.com/office/drawing/2014/main" id="{B58CC19B-C3B8-714C-9818-DFDE8A40D557}"/>
              </a:ext>
            </a:extLst>
          </p:cNvPr>
          <p:cNvGrpSpPr/>
          <p:nvPr/>
        </p:nvGrpSpPr>
        <p:grpSpPr>
          <a:xfrm>
            <a:off x="927220" y="3806585"/>
            <a:ext cx="4767197" cy="1336904"/>
            <a:chOff x="927220" y="3806585"/>
            <a:chExt cx="4767197" cy="1336904"/>
          </a:xfrm>
        </p:grpSpPr>
        <p:grpSp>
          <p:nvGrpSpPr>
            <p:cNvPr id="3" name="Group 2">
              <a:extLst>
                <a:ext uri="{FF2B5EF4-FFF2-40B4-BE49-F238E27FC236}">
                  <a16:creationId xmlns:a16="http://schemas.microsoft.com/office/drawing/2014/main" id="{C41D2AA4-55AE-9F4B-9359-9A2C8C604E84}"/>
                </a:ext>
              </a:extLst>
            </p:cNvPr>
            <p:cNvGrpSpPr/>
            <p:nvPr/>
          </p:nvGrpSpPr>
          <p:grpSpPr>
            <a:xfrm>
              <a:off x="927220" y="3806585"/>
              <a:ext cx="4767197" cy="1336904"/>
              <a:chOff x="927220" y="3806585"/>
              <a:chExt cx="4767197" cy="1336904"/>
            </a:xfrm>
          </p:grpSpPr>
          <p:grpSp>
            <p:nvGrpSpPr>
              <p:cNvPr id="2" name="Group 1">
                <a:extLst>
                  <a:ext uri="{FF2B5EF4-FFF2-40B4-BE49-F238E27FC236}">
                    <a16:creationId xmlns:a16="http://schemas.microsoft.com/office/drawing/2014/main" id="{7D9B0FB3-C11D-5340-A34D-8652F77C29A4}"/>
                  </a:ext>
                </a:extLst>
              </p:cNvPr>
              <p:cNvGrpSpPr/>
              <p:nvPr/>
            </p:nvGrpSpPr>
            <p:grpSpPr>
              <a:xfrm>
                <a:off x="927220" y="3806585"/>
                <a:ext cx="4767197" cy="1336904"/>
                <a:chOff x="927220" y="3806585"/>
                <a:chExt cx="4767197" cy="1336904"/>
              </a:xfrm>
            </p:grpSpPr>
            <p:sp>
              <p:nvSpPr>
                <p:cNvPr id="539" name="Google Shape;539;p44"/>
                <p:cNvSpPr/>
                <p:nvPr/>
              </p:nvSpPr>
              <p:spPr>
                <a:xfrm>
                  <a:off x="927220" y="3806585"/>
                  <a:ext cx="4767197" cy="1336904"/>
                </a:xfrm>
                <a:custGeom>
                  <a:avLst/>
                  <a:gdLst/>
                  <a:ahLst/>
                  <a:cxnLst/>
                  <a:rect l="l" t="t" r="r" b="b"/>
                  <a:pathLst>
                    <a:path w="91151" h="25561" extrusionOk="0">
                      <a:moveTo>
                        <a:pt x="26389" y="1"/>
                      </a:moveTo>
                      <a:lnTo>
                        <a:pt x="1" y="3633"/>
                      </a:lnTo>
                      <a:cubicBezTo>
                        <a:pt x="4018" y="9960"/>
                        <a:pt x="9893" y="17794"/>
                        <a:pt x="18012" y="25560"/>
                      </a:cubicBezTo>
                      <a:lnTo>
                        <a:pt x="91151" y="25560"/>
                      </a:lnTo>
                      <a:cubicBezTo>
                        <a:pt x="86941" y="24866"/>
                        <a:pt x="62603" y="20673"/>
                        <a:pt x="45764" y="13316"/>
                      </a:cubicBezTo>
                      <a:cubicBezTo>
                        <a:pt x="38064" y="9960"/>
                        <a:pt x="31469" y="4838"/>
                        <a:pt x="26389"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44"/>
                <p:cNvSpPr/>
                <p:nvPr/>
              </p:nvSpPr>
              <p:spPr>
                <a:xfrm>
                  <a:off x="2222011" y="3810089"/>
                  <a:ext cx="2900296" cy="1332981"/>
                </a:xfrm>
                <a:custGeom>
                  <a:avLst/>
                  <a:gdLst/>
                  <a:ahLst/>
                  <a:cxnLst/>
                  <a:rect l="l" t="t" r="r" b="b"/>
                  <a:pathLst>
                    <a:path w="55455" h="25486" extrusionOk="0">
                      <a:moveTo>
                        <a:pt x="1155" y="1"/>
                      </a:moveTo>
                      <a:lnTo>
                        <a:pt x="1097" y="9"/>
                      </a:lnTo>
                      <a:lnTo>
                        <a:pt x="0" y="160"/>
                      </a:lnTo>
                      <a:cubicBezTo>
                        <a:pt x="779" y="1156"/>
                        <a:pt x="2394" y="3047"/>
                        <a:pt x="4997" y="5357"/>
                      </a:cubicBezTo>
                      <a:cubicBezTo>
                        <a:pt x="8478" y="8445"/>
                        <a:pt x="14471" y="12898"/>
                        <a:pt x="23225" y="16522"/>
                      </a:cubicBezTo>
                      <a:cubicBezTo>
                        <a:pt x="31134" y="19802"/>
                        <a:pt x="42114" y="23016"/>
                        <a:pt x="51505" y="25485"/>
                      </a:cubicBezTo>
                      <a:lnTo>
                        <a:pt x="55455" y="25485"/>
                      </a:lnTo>
                      <a:cubicBezTo>
                        <a:pt x="45412" y="22924"/>
                        <a:pt x="32540" y="19309"/>
                        <a:pt x="23610" y="15609"/>
                      </a:cubicBezTo>
                      <a:cubicBezTo>
                        <a:pt x="14973" y="12027"/>
                        <a:pt x="9081" y="7659"/>
                        <a:pt x="5658" y="4612"/>
                      </a:cubicBezTo>
                      <a:cubicBezTo>
                        <a:pt x="3473" y="2679"/>
                        <a:pt x="2001" y="1030"/>
                        <a:pt x="1155"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1061631" y="3970292"/>
                  <a:ext cx="1053636" cy="1173197"/>
                </a:xfrm>
                <a:custGeom>
                  <a:avLst/>
                  <a:gdLst/>
                  <a:ahLst/>
                  <a:cxnLst/>
                  <a:rect l="l" t="t" r="r" b="b"/>
                  <a:pathLst>
                    <a:path w="20146" h="22431" extrusionOk="0">
                      <a:moveTo>
                        <a:pt x="1063" y="1"/>
                      </a:moveTo>
                      <a:lnTo>
                        <a:pt x="0" y="151"/>
                      </a:lnTo>
                      <a:cubicBezTo>
                        <a:pt x="1406" y="2486"/>
                        <a:pt x="3959" y="6403"/>
                        <a:pt x="7683" y="10956"/>
                      </a:cubicBezTo>
                      <a:cubicBezTo>
                        <a:pt x="11031" y="15057"/>
                        <a:pt x="14697" y="18915"/>
                        <a:pt x="18580" y="22430"/>
                      </a:cubicBezTo>
                      <a:lnTo>
                        <a:pt x="20145" y="22430"/>
                      </a:lnTo>
                      <a:cubicBezTo>
                        <a:pt x="15241" y="18104"/>
                        <a:pt x="11332" y="13860"/>
                        <a:pt x="8470" y="10354"/>
                      </a:cubicBezTo>
                      <a:cubicBezTo>
                        <a:pt x="4955" y="6052"/>
                        <a:pt x="2494" y="2344"/>
                        <a:pt x="1063"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44"/>
              <p:cNvSpPr/>
              <p:nvPr/>
            </p:nvSpPr>
            <p:spPr>
              <a:xfrm>
                <a:off x="927220" y="3806585"/>
                <a:ext cx="1524179" cy="526634"/>
              </a:xfrm>
              <a:custGeom>
                <a:avLst/>
                <a:gdLst/>
                <a:ahLst/>
                <a:cxnLst/>
                <a:rect l="l" t="t" r="r" b="b"/>
                <a:pathLst>
                  <a:path w="29143" h="10069" extrusionOk="0">
                    <a:moveTo>
                      <a:pt x="26389" y="1"/>
                    </a:moveTo>
                    <a:lnTo>
                      <a:pt x="1" y="3633"/>
                    </a:lnTo>
                    <a:cubicBezTo>
                      <a:pt x="1281" y="5642"/>
                      <a:pt x="2738" y="7801"/>
                      <a:pt x="4403" y="10069"/>
                    </a:cubicBezTo>
                    <a:lnTo>
                      <a:pt x="29143" y="2511"/>
                    </a:lnTo>
                    <a:cubicBezTo>
                      <a:pt x="28180" y="1675"/>
                      <a:pt x="27260" y="838"/>
                      <a:pt x="26389" y="1"/>
                    </a:cubicBez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44"/>
            <p:cNvSpPr/>
            <p:nvPr/>
          </p:nvSpPr>
          <p:spPr>
            <a:xfrm>
              <a:off x="1061631" y="3970292"/>
              <a:ext cx="264847" cy="327047"/>
            </a:xfrm>
            <a:custGeom>
              <a:avLst/>
              <a:gdLst/>
              <a:ahLst/>
              <a:cxnLst/>
              <a:rect l="l" t="t" r="r" b="b"/>
              <a:pathLst>
                <a:path w="5064" h="6253" extrusionOk="0">
                  <a:moveTo>
                    <a:pt x="1063" y="1"/>
                  </a:moveTo>
                  <a:lnTo>
                    <a:pt x="0" y="151"/>
                  </a:lnTo>
                  <a:cubicBezTo>
                    <a:pt x="896" y="1633"/>
                    <a:pt x="2243" y="3742"/>
                    <a:pt x="4068" y="6253"/>
                  </a:cubicBezTo>
                  <a:lnTo>
                    <a:pt x="5064" y="5951"/>
                  </a:lnTo>
                  <a:cubicBezTo>
                    <a:pt x="3306" y="3549"/>
                    <a:pt x="1975" y="1491"/>
                    <a:pt x="1063" y="1"/>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2222011" y="3810089"/>
              <a:ext cx="188698" cy="157640"/>
            </a:xfrm>
            <a:custGeom>
              <a:avLst/>
              <a:gdLst/>
              <a:ahLst/>
              <a:cxnLst/>
              <a:rect l="l" t="t" r="r" b="b"/>
              <a:pathLst>
                <a:path w="3608" h="3014" extrusionOk="0">
                  <a:moveTo>
                    <a:pt x="1155" y="1"/>
                  </a:moveTo>
                  <a:lnTo>
                    <a:pt x="0" y="160"/>
                  </a:lnTo>
                  <a:cubicBezTo>
                    <a:pt x="494" y="787"/>
                    <a:pt x="1323" y="1783"/>
                    <a:pt x="2528" y="3014"/>
                  </a:cubicBezTo>
                  <a:lnTo>
                    <a:pt x="3607" y="2687"/>
                  </a:lnTo>
                  <a:cubicBezTo>
                    <a:pt x="2511" y="1591"/>
                    <a:pt x="1699" y="670"/>
                    <a:pt x="1155" y="1"/>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4"/>
          <p:cNvSpPr/>
          <p:nvPr/>
        </p:nvSpPr>
        <p:spPr>
          <a:xfrm>
            <a:off x="993327" y="3430164"/>
            <a:ext cx="1379726" cy="648342"/>
          </a:xfrm>
          <a:custGeom>
            <a:avLst/>
            <a:gdLst/>
            <a:ahLst/>
            <a:cxnLst/>
            <a:rect l="l" t="t" r="r" b="b"/>
            <a:pathLst>
              <a:path w="26381" h="12396" extrusionOk="0">
                <a:moveTo>
                  <a:pt x="25150" y="0"/>
                </a:moveTo>
                <a:lnTo>
                  <a:pt x="1" y="3457"/>
                </a:lnTo>
                <a:lnTo>
                  <a:pt x="1231" y="12395"/>
                </a:lnTo>
                <a:lnTo>
                  <a:pt x="26381" y="8930"/>
                </a:lnTo>
                <a:lnTo>
                  <a:pt x="25150" y="0"/>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2176458" y="3429275"/>
            <a:ext cx="329228" cy="469258"/>
          </a:xfrm>
          <a:custGeom>
            <a:avLst/>
            <a:gdLst/>
            <a:ahLst/>
            <a:cxnLst/>
            <a:rect l="l" t="t" r="r" b="b"/>
            <a:pathLst>
              <a:path w="6295" h="8972" extrusionOk="0">
                <a:moveTo>
                  <a:pt x="2771" y="1"/>
                </a:moveTo>
                <a:cubicBezTo>
                  <a:pt x="2691" y="1"/>
                  <a:pt x="2609" y="6"/>
                  <a:pt x="2528" y="17"/>
                </a:cubicBezTo>
                <a:cubicBezTo>
                  <a:pt x="980" y="226"/>
                  <a:pt x="1" y="2402"/>
                  <a:pt x="336" y="4871"/>
                </a:cubicBezTo>
                <a:cubicBezTo>
                  <a:pt x="661" y="7211"/>
                  <a:pt x="2053" y="8972"/>
                  <a:pt x="3516" y="8972"/>
                </a:cubicBezTo>
                <a:cubicBezTo>
                  <a:pt x="3597" y="8972"/>
                  <a:pt x="3678" y="8966"/>
                  <a:pt x="3759" y="8956"/>
                </a:cubicBezTo>
                <a:cubicBezTo>
                  <a:pt x="5307" y="8738"/>
                  <a:pt x="6295" y="6570"/>
                  <a:pt x="5951" y="4101"/>
                </a:cubicBezTo>
                <a:cubicBezTo>
                  <a:pt x="5626" y="1762"/>
                  <a:pt x="4234" y="1"/>
                  <a:pt x="2771"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861165" y="3610085"/>
            <a:ext cx="329176" cy="469310"/>
          </a:xfrm>
          <a:custGeom>
            <a:avLst/>
            <a:gdLst/>
            <a:ahLst/>
            <a:cxnLst/>
            <a:rect l="l" t="t" r="r" b="b"/>
            <a:pathLst>
              <a:path w="6294" h="8973" extrusionOk="0">
                <a:moveTo>
                  <a:pt x="2772" y="0"/>
                </a:moveTo>
                <a:cubicBezTo>
                  <a:pt x="2691" y="0"/>
                  <a:pt x="2609" y="6"/>
                  <a:pt x="2528" y="17"/>
                </a:cubicBezTo>
                <a:cubicBezTo>
                  <a:pt x="979" y="234"/>
                  <a:pt x="0" y="2410"/>
                  <a:pt x="343" y="4879"/>
                </a:cubicBezTo>
                <a:cubicBezTo>
                  <a:pt x="660" y="7207"/>
                  <a:pt x="2048" y="8973"/>
                  <a:pt x="3507" y="8973"/>
                </a:cubicBezTo>
                <a:cubicBezTo>
                  <a:pt x="3591" y="8973"/>
                  <a:pt x="3674" y="8967"/>
                  <a:pt x="3758" y="8955"/>
                </a:cubicBezTo>
                <a:cubicBezTo>
                  <a:pt x="5315" y="8746"/>
                  <a:pt x="6294" y="6570"/>
                  <a:pt x="5951" y="4101"/>
                </a:cubicBezTo>
                <a:cubicBezTo>
                  <a:pt x="5634" y="1761"/>
                  <a:pt x="4242" y="0"/>
                  <a:pt x="2772" y="0"/>
                </a:cubicBez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990294" y="3656163"/>
            <a:ext cx="177768" cy="374329"/>
          </a:xfrm>
          <a:custGeom>
            <a:avLst/>
            <a:gdLst/>
            <a:ahLst/>
            <a:cxnLst/>
            <a:rect l="l" t="t" r="r" b="b"/>
            <a:pathLst>
              <a:path w="3399" h="7157" extrusionOk="0">
                <a:moveTo>
                  <a:pt x="596" y="0"/>
                </a:moveTo>
                <a:cubicBezTo>
                  <a:pt x="529" y="0"/>
                  <a:pt x="461" y="5"/>
                  <a:pt x="393" y="14"/>
                </a:cubicBezTo>
                <a:cubicBezTo>
                  <a:pt x="260" y="31"/>
                  <a:pt x="126" y="73"/>
                  <a:pt x="0" y="132"/>
                </a:cubicBezTo>
                <a:cubicBezTo>
                  <a:pt x="1180" y="307"/>
                  <a:pt x="2226" y="1630"/>
                  <a:pt x="2469" y="3362"/>
                </a:cubicBezTo>
                <a:cubicBezTo>
                  <a:pt x="2703" y="5086"/>
                  <a:pt x="2051" y="6651"/>
                  <a:pt x="963" y="7137"/>
                </a:cubicBezTo>
                <a:cubicBezTo>
                  <a:pt x="1041" y="7150"/>
                  <a:pt x="1117" y="7157"/>
                  <a:pt x="1193" y="7157"/>
                </a:cubicBezTo>
                <a:cubicBezTo>
                  <a:pt x="1255" y="7157"/>
                  <a:pt x="1317" y="7153"/>
                  <a:pt x="1381" y="7145"/>
                </a:cubicBezTo>
                <a:cubicBezTo>
                  <a:pt x="2611" y="6969"/>
                  <a:pt x="3398" y="5237"/>
                  <a:pt x="3130" y="3270"/>
                </a:cubicBezTo>
                <a:cubicBezTo>
                  <a:pt x="2869" y="1411"/>
                  <a:pt x="1763" y="0"/>
                  <a:pt x="596"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960535" y="3700568"/>
            <a:ext cx="140530" cy="296294"/>
          </a:xfrm>
          <a:custGeom>
            <a:avLst/>
            <a:gdLst/>
            <a:ahLst/>
            <a:cxnLst/>
            <a:rect l="l" t="t" r="r" b="b"/>
            <a:pathLst>
              <a:path w="2687" h="5665" extrusionOk="0">
                <a:moveTo>
                  <a:pt x="465" y="0"/>
                </a:moveTo>
                <a:cubicBezTo>
                  <a:pt x="413" y="0"/>
                  <a:pt x="362" y="4"/>
                  <a:pt x="310" y="11"/>
                </a:cubicBezTo>
                <a:cubicBezTo>
                  <a:pt x="201" y="27"/>
                  <a:pt x="100" y="61"/>
                  <a:pt x="0" y="103"/>
                </a:cubicBezTo>
                <a:cubicBezTo>
                  <a:pt x="929" y="245"/>
                  <a:pt x="1758" y="1291"/>
                  <a:pt x="1950" y="2664"/>
                </a:cubicBezTo>
                <a:cubicBezTo>
                  <a:pt x="2134" y="4028"/>
                  <a:pt x="1624" y="5267"/>
                  <a:pt x="762" y="5652"/>
                </a:cubicBezTo>
                <a:cubicBezTo>
                  <a:pt x="816" y="5660"/>
                  <a:pt x="870" y="5664"/>
                  <a:pt x="925" y="5664"/>
                </a:cubicBezTo>
                <a:cubicBezTo>
                  <a:pt x="979" y="5664"/>
                  <a:pt x="1034" y="5660"/>
                  <a:pt x="1088" y="5652"/>
                </a:cubicBezTo>
                <a:cubicBezTo>
                  <a:pt x="2067" y="5518"/>
                  <a:pt x="2687" y="4145"/>
                  <a:pt x="2469" y="2588"/>
                </a:cubicBezTo>
                <a:cubicBezTo>
                  <a:pt x="2271" y="1114"/>
                  <a:pt x="1390" y="0"/>
                  <a:pt x="465"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3284625" y="2921128"/>
            <a:ext cx="1506901" cy="1506863"/>
          </a:xfrm>
          <a:custGeom>
            <a:avLst/>
            <a:gdLst/>
            <a:ahLst/>
            <a:cxnLst/>
            <a:rect l="l" t="t" r="r" b="b"/>
            <a:pathLst>
              <a:path w="39947" h="39946" extrusionOk="0">
                <a:moveTo>
                  <a:pt x="19968" y="0"/>
                </a:moveTo>
                <a:cubicBezTo>
                  <a:pt x="8942" y="0"/>
                  <a:pt x="1" y="8942"/>
                  <a:pt x="1" y="19979"/>
                </a:cubicBezTo>
                <a:cubicBezTo>
                  <a:pt x="1" y="31004"/>
                  <a:pt x="8942" y="39945"/>
                  <a:pt x="19968" y="39945"/>
                </a:cubicBezTo>
                <a:cubicBezTo>
                  <a:pt x="31005" y="39945"/>
                  <a:pt x="39946" y="31004"/>
                  <a:pt x="39946" y="19979"/>
                </a:cubicBezTo>
                <a:cubicBezTo>
                  <a:pt x="39946" y="8942"/>
                  <a:pt x="31005" y="0"/>
                  <a:pt x="19968" y="0"/>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DB06C193-458E-544F-A924-8C392D238E47}"/>
              </a:ext>
            </a:extLst>
          </p:cNvPr>
          <p:cNvSpPr txBox="1"/>
          <p:nvPr/>
        </p:nvSpPr>
        <p:spPr>
          <a:xfrm>
            <a:off x="4073236" y="5143070"/>
            <a:ext cx="5077371" cy="230832"/>
          </a:xfrm>
          <a:prstGeom prst="rect">
            <a:avLst/>
          </a:prstGeom>
          <a:noFill/>
        </p:spPr>
        <p:txBody>
          <a:bodyPr wrap="square" rtlCol="0">
            <a:spAutoFit/>
          </a:bodyPr>
          <a:lstStyle/>
          <a:p>
            <a:r>
              <a:rPr lang="en-US" sz="900" dirty="0">
                <a:hlinkClick r:id="rId4" tooltip="https://pc-gaming.it/libreria-piena-nulla-giocare/"/>
              </a:rPr>
              <a:t>This Photo</a:t>
            </a:r>
            <a:r>
              <a:rPr lang="en-US" sz="900" dirty="0"/>
              <a:t> by Unknown Author is licensed under </a:t>
            </a:r>
            <a:r>
              <a:rPr lang="en-US" sz="900" dirty="0">
                <a:hlinkClick r:id="rId5" tooltip="https://creativecommons.org/licenses/by-nc/3.0/"/>
              </a:rPr>
              <a:t>CC BY-NC</a:t>
            </a:r>
            <a:endParaRPr lang="en-US" sz="900" dirty="0"/>
          </a:p>
        </p:txBody>
      </p:sp>
    </p:spTree>
    <p:extLst>
      <p:ext uri="{BB962C8B-B14F-4D97-AF65-F5344CB8AC3E}">
        <p14:creationId xmlns:p14="http://schemas.microsoft.com/office/powerpoint/2010/main" val="70179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
                                        <p:tgtEl>
                                          <p:spTgt spid="4"/>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536"/>
                                        </p:tgtEl>
                                        <p:attrNameLst>
                                          <p:attrName>style.visibility</p:attrName>
                                        </p:attrNameLst>
                                      </p:cBhvr>
                                      <p:to>
                                        <p:strVal val="visible"/>
                                      </p:to>
                                    </p:set>
                                    <p:animEffect transition="in" filter="fade">
                                      <p:cBhvr>
                                        <p:cTn id="11" dur="250"/>
                                        <p:tgtEl>
                                          <p:spTgt spid="53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37"/>
                                        </p:tgtEl>
                                        <p:attrNameLst>
                                          <p:attrName>style.visibility</p:attrName>
                                        </p:attrNameLst>
                                      </p:cBhvr>
                                      <p:to>
                                        <p:strVal val="visible"/>
                                      </p:to>
                                    </p:set>
                                    <p:animEffect transition="in" filter="fade">
                                      <p:cBhvr>
                                        <p:cTn id="14" dur="25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0"/>
      <p:bldP spid="5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p:nvPr/>
        </p:nvSpPr>
        <p:spPr>
          <a:xfrm>
            <a:off x="4386088" y="2023401"/>
            <a:ext cx="1091709" cy="1091709"/>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639789" y="2260974"/>
            <a:ext cx="27834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Processing</a:t>
            </a:r>
            <a:endParaRPr dirty="0"/>
          </a:p>
        </p:txBody>
      </p:sp>
      <p:sp>
        <p:nvSpPr>
          <p:cNvPr id="421" name="Google Shape;421;p40"/>
          <p:cNvSpPr txBox="1">
            <a:spLocks noGrp="1"/>
          </p:cNvSpPr>
          <p:nvPr>
            <p:ph type="title" idx="3"/>
          </p:nvPr>
        </p:nvSpPr>
        <p:spPr>
          <a:xfrm>
            <a:off x="4374838" y="2019475"/>
            <a:ext cx="10917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23" name="Google Shape;423;p40"/>
          <p:cNvSpPr/>
          <p:nvPr/>
        </p:nvSpPr>
        <p:spPr>
          <a:xfrm>
            <a:off x="646923" y="872534"/>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871635" y="3395914"/>
            <a:ext cx="1086648" cy="780198"/>
          </a:xfrm>
          <a:custGeom>
            <a:avLst/>
            <a:gdLst/>
            <a:ahLst/>
            <a:cxnLst/>
            <a:rect l="l" t="t" r="r" b="b"/>
            <a:pathLst>
              <a:path w="11659" h="8371" extrusionOk="0">
                <a:moveTo>
                  <a:pt x="2745" y="1"/>
                </a:moveTo>
                <a:cubicBezTo>
                  <a:pt x="1858" y="570"/>
                  <a:pt x="921" y="1156"/>
                  <a:pt x="0" y="1716"/>
                </a:cubicBezTo>
                <a:cubicBezTo>
                  <a:pt x="1473" y="4378"/>
                  <a:pt x="3557" y="6663"/>
                  <a:pt x="6060" y="8370"/>
                </a:cubicBezTo>
                <a:lnTo>
                  <a:pt x="11659" y="2712"/>
                </a:lnTo>
                <a:cubicBezTo>
                  <a:pt x="10529" y="2712"/>
                  <a:pt x="9139" y="2654"/>
                  <a:pt x="7717" y="2461"/>
                </a:cubicBezTo>
                <a:cubicBezTo>
                  <a:pt x="4377" y="2009"/>
                  <a:pt x="2745" y="1"/>
                  <a:pt x="2745"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3123600" y="1355326"/>
            <a:ext cx="239530" cy="238785"/>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1031385" y="1877503"/>
            <a:ext cx="119392" cy="119486"/>
          </a:xfrm>
          <a:custGeom>
            <a:avLst/>
            <a:gdLst/>
            <a:ahLst/>
            <a:cxnLst/>
            <a:rect l="l" t="t" r="r" b="b"/>
            <a:pathLst>
              <a:path w="1281" h="1282" extrusionOk="0">
                <a:moveTo>
                  <a:pt x="1281" y="1"/>
                </a:moveTo>
                <a:lnTo>
                  <a:pt x="636" y="185"/>
                </a:lnTo>
                <a:lnTo>
                  <a:pt x="0" y="1"/>
                </a:lnTo>
                <a:lnTo>
                  <a:pt x="0" y="1"/>
                </a:lnTo>
                <a:lnTo>
                  <a:pt x="184" y="637"/>
                </a:lnTo>
                <a:lnTo>
                  <a:pt x="0" y="1281"/>
                </a:lnTo>
                <a:lnTo>
                  <a:pt x="636" y="1089"/>
                </a:lnTo>
                <a:lnTo>
                  <a:pt x="1281" y="1281"/>
                </a:lnTo>
                <a:lnTo>
                  <a:pt x="1097" y="637"/>
                </a:lnTo>
                <a:lnTo>
                  <a:pt x="1281"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1723012" y="3602999"/>
            <a:ext cx="143625" cy="144371"/>
          </a:xfrm>
          <a:custGeom>
            <a:avLst/>
            <a:gdLst/>
            <a:ahLst/>
            <a:cxnLst/>
            <a:rect l="l" t="t" r="r" b="b"/>
            <a:pathLst>
              <a:path w="1541" h="1549" extrusionOk="0">
                <a:moveTo>
                  <a:pt x="0" y="0"/>
                </a:moveTo>
                <a:lnTo>
                  <a:pt x="226" y="779"/>
                </a:lnTo>
                <a:lnTo>
                  <a:pt x="0" y="1549"/>
                </a:lnTo>
                <a:lnTo>
                  <a:pt x="770" y="1323"/>
                </a:lnTo>
                <a:lnTo>
                  <a:pt x="1540" y="1549"/>
                </a:lnTo>
                <a:lnTo>
                  <a:pt x="1314" y="779"/>
                </a:lnTo>
                <a:lnTo>
                  <a:pt x="1540" y="0"/>
                </a:lnTo>
                <a:lnTo>
                  <a:pt x="770" y="226"/>
                </a:lnTo>
                <a:lnTo>
                  <a:pt x="0"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a:extLst>
              <a:ext uri="{FF2B5EF4-FFF2-40B4-BE49-F238E27FC236}">
                <a16:creationId xmlns:a16="http://schemas.microsoft.com/office/drawing/2014/main" id="{9D2EDFBC-B912-4643-A4D8-6DCA44FF1F58}"/>
              </a:ext>
            </a:extLst>
          </p:cNvPr>
          <p:cNvGrpSpPr/>
          <p:nvPr/>
        </p:nvGrpSpPr>
        <p:grpSpPr>
          <a:xfrm>
            <a:off x="715955" y="834024"/>
            <a:ext cx="3557748" cy="3695700"/>
            <a:chOff x="706619" y="834024"/>
            <a:chExt cx="3557748" cy="3695700"/>
          </a:xfrm>
        </p:grpSpPr>
        <p:pic>
          <p:nvPicPr>
            <p:cNvPr id="5" name="Picture 4" descr="Icon&#10;&#10;Description automatically generated">
              <a:extLst>
                <a:ext uri="{FF2B5EF4-FFF2-40B4-BE49-F238E27FC236}">
                  <a16:creationId xmlns:a16="http://schemas.microsoft.com/office/drawing/2014/main" id="{C47CF6A5-E6D1-DF42-8989-CB136984D20F}"/>
                </a:ext>
              </a:extLst>
            </p:cNvPr>
            <p:cNvPicPr>
              <a:picLocks noChangeAspect="1"/>
            </p:cNvPicPr>
            <p:nvPr/>
          </p:nvPicPr>
          <p:blipFill rotWithShape="1">
            <a:blip r:embed="rId3"/>
            <a:srcRect r="58433"/>
            <a:stretch/>
          </p:blipFill>
          <p:spPr>
            <a:xfrm>
              <a:off x="706619" y="836400"/>
              <a:ext cx="1455247" cy="3693324"/>
            </a:xfrm>
            <a:prstGeom prst="rect">
              <a:avLst/>
            </a:prstGeom>
          </p:spPr>
        </p:pic>
        <p:pic>
          <p:nvPicPr>
            <p:cNvPr id="7" name="Picture 6" descr="Icon&#10;&#10;Description automatically generated">
              <a:extLst>
                <a:ext uri="{FF2B5EF4-FFF2-40B4-BE49-F238E27FC236}">
                  <a16:creationId xmlns:a16="http://schemas.microsoft.com/office/drawing/2014/main" id="{790EEF8B-3B05-DC44-B6A0-91C03C981978}"/>
                </a:ext>
              </a:extLst>
            </p:cNvPr>
            <p:cNvPicPr>
              <a:picLocks noChangeAspect="1"/>
            </p:cNvPicPr>
            <p:nvPr/>
          </p:nvPicPr>
          <p:blipFill rotWithShape="1">
            <a:blip r:embed="rId4"/>
            <a:srcRect l="40548"/>
            <a:stretch/>
          </p:blipFill>
          <p:spPr>
            <a:xfrm>
              <a:off x="2112511" y="834024"/>
              <a:ext cx="2151856" cy="3695700"/>
            </a:xfrm>
            <a:prstGeom prst="rect">
              <a:avLst/>
            </a:prstGeom>
          </p:spPr>
        </p:pic>
      </p:grpSp>
    </p:spTree>
    <p:extLst>
      <p:ext uri="{BB962C8B-B14F-4D97-AF65-F5344CB8AC3E}">
        <p14:creationId xmlns:p14="http://schemas.microsoft.com/office/powerpoint/2010/main" val="281389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466"/>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467"/>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46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animBg="1"/>
      <p:bldP spid="467" grpId="0" animBg="1"/>
      <p:bldP spid="4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1"/>
          <p:cNvSpPr txBox="1">
            <a:spLocks noGrp="1"/>
          </p:cNvSpPr>
          <p:nvPr>
            <p:ph type="title"/>
          </p:nvPr>
        </p:nvSpPr>
        <p:spPr>
          <a:xfrm>
            <a:off x="721200" y="594299"/>
            <a:ext cx="7701600" cy="8465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Collection</a:t>
            </a:r>
            <a:endParaRPr dirty="0"/>
          </a:p>
        </p:txBody>
      </p:sp>
      <p:sp>
        <p:nvSpPr>
          <p:cNvPr id="475" name="Google Shape;475;p41"/>
          <p:cNvSpPr txBox="1">
            <a:spLocks noGrp="1"/>
          </p:cNvSpPr>
          <p:nvPr>
            <p:ph type="body" idx="1"/>
          </p:nvPr>
        </p:nvSpPr>
        <p:spPr>
          <a:xfrm>
            <a:off x="721200" y="1293090"/>
            <a:ext cx="4847014" cy="680090"/>
          </a:xfrm>
          <a:prstGeom prst="rect">
            <a:avLst/>
          </a:prstGeom>
        </p:spPr>
        <p:txBody>
          <a:bodyPr spcFirstLastPara="1" wrap="square" lIns="91425" tIns="91425" rIns="91425" bIns="91425" anchor="t" anchorCtr="0">
            <a:noAutofit/>
          </a:bodyPr>
          <a:lstStyle/>
          <a:p>
            <a:pPr marL="285750" indent="-285750">
              <a:lnSpc>
                <a:spcPct val="100000"/>
              </a:lnSpc>
              <a:buFont typeface="Wingdings" pitchFamily="2" charset="2"/>
              <a:buChar char="v"/>
            </a:pPr>
            <a:r>
              <a:rPr lang="en-US" dirty="0"/>
              <a:t>Firstly we extract </a:t>
            </a:r>
            <a:r>
              <a:rPr lang="en-US" b="1" dirty="0"/>
              <a:t>9,000</a:t>
            </a:r>
            <a:r>
              <a:rPr lang="en-US" dirty="0"/>
              <a:t> movies from </a:t>
            </a:r>
            <a:r>
              <a:rPr lang="en-US" b="1" dirty="0">
                <a:solidFill>
                  <a:srgbClr val="FFCA4A"/>
                </a:solidFill>
              </a:rPr>
              <a:t>TMDB</a:t>
            </a:r>
            <a:r>
              <a:rPr lang="en-US" b="1" dirty="0"/>
              <a:t> website</a:t>
            </a:r>
            <a:r>
              <a:rPr lang="zh-CN" altLang="en-US" b="1" dirty="0"/>
              <a:t> </a:t>
            </a:r>
            <a:r>
              <a:rPr lang="en-US" altLang="zh-CN" dirty="0"/>
              <a:t>by </a:t>
            </a:r>
            <a:r>
              <a:rPr lang="en-US" altLang="zh-CN" b="1" dirty="0">
                <a:solidFill>
                  <a:srgbClr val="FFCA4A"/>
                </a:solidFill>
              </a:rPr>
              <a:t>randomly</a:t>
            </a:r>
            <a:r>
              <a:rPr lang="en-US" altLang="zh-CN" dirty="0"/>
              <a:t> accessing page using API key</a:t>
            </a:r>
            <a:r>
              <a:rPr lang="en-US" dirty="0"/>
              <a:t>. </a:t>
            </a:r>
          </a:p>
          <a:p>
            <a:pPr marL="0" indent="0">
              <a:lnSpc>
                <a:spcPct val="100000"/>
              </a:lnSpc>
              <a:buNone/>
            </a:pPr>
            <a:endParaRPr lang="en-US" dirty="0"/>
          </a:p>
        </p:txBody>
      </p:sp>
      <p:pic>
        <p:nvPicPr>
          <p:cNvPr id="4" name="Picture 3">
            <a:extLst>
              <a:ext uri="{FF2B5EF4-FFF2-40B4-BE49-F238E27FC236}">
                <a16:creationId xmlns:a16="http://schemas.microsoft.com/office/drawing/2014/main" id="{B6F41A0B-53D2-3940-99EE-EA8A4CCD331A}"/>
              </a:ext>
            </a:extLst>
          </p:cNvPr>
          <p:cNvPicPr>
            <a:picLocks noChangeAspect="1"/>
          </p:cNvPicPr>
          <p:nvPr/>
        </p:nvPicPr>
        <p:blipFill>
          <a:blip r:embed="rId3"/>
          <a:stretch>
            <a:fillRect/>
          </a:stretch>
        </p:blipFill>
        <p:spPr>
          <a:xfrm>
            <a:off x="1088123" y="1973180"/>
            <a:ext cx="3830387" cy="470227"/>
          </a:xfrm>
          <a:prstGeom prst="rect">
            <a:avLst/>
          </a:prstGeom>
          <a:scene3d>
            <a:camera prst="orthographicFront"/>
            <a:lightRig rig="threePt" dir="t"/>
          </a:scene3d>
          <a:sp3d prstMaterial="flat">
            <a:bevelT w="152400" h="50800" prst="softRound"/>
          </a:sp3d>
        </p:spPr>
      </p:pic>
      <p:pic>
        <p:nvPicPr>
          <p:cNvPr id="7" name="Picture 6" descr="Text&#10;&#10;Description automatically generated">
            <a:extLst>
              <a:ext uri="{FF2B5EF4-FFF2-40B4-BE49-F238E27FC236}">
                <a16:creationId xmlns:a16="http://schemas.microsoft.com/office/drawing/2014/main" id="{D8CDA36E-75F6-4645-B78A-A5E7E2F26F58}"/>
              </a:ext>
            </a:extLst>
          </p:cNvPr>
          <p:cNvPicPr>
            <a:picLocks noChangeAspect="1"/>
          </p:cNvPicPr>
          <p:nvPr/>
        </p:nvPicPr>
        <p:blipFill>
          <a:blip r:embed="rId4"/>
          <a:stretch>
            <a:fillRect/>
          </a:stretch>
        </p:blipFill>
        <p:spPr>
          <a:xfrm>
            <a:off x="1088123" y="2571750"/>
            <a:ext cx="5193904" cy="758591"/>
          </a:xfrm>
          <a:prstGeom prst="rect">
            <a:avLst/>
          </a:prstGeom>
          <a:scene3d>
            <a:camera prst="orthographicFront"/>
            <a:lightRig rig="threePt" dir="t"/>
          </a:scene3d>
          <a:sp3d prstMaterial="flat">
            <a:bevelT w="152400" h="50800" prst="softRound"/>
          </a:sp3d>
        </p:spPr>
      </p:pic>
    </p:spTree>
    <p:extLst>
      <p:ext uri="{BB962C8B-B14F-4D97-AF65-F5344CB8AC3E}">
        <p14:creationId xmlns:p14="http://schemas.microsoft.com/office/powerpoint/2010/main" val="15453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
                                        <p:tgtEl>
                                          <p:spTgt spid="4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5">
                                            <p:txEl>
                                              <p:pRg st="0" end="0"/>
                                            </p:txEl>
                                          </p:spTgt>
                                        </p:tgtEl>
                                        <p:attrNameLst>
                                          <p:attrName>style.visibility</p:attrName>
                                        </p:attrNameLst>
                                      </p:cBhvr>
                                      <p:to>
                                        <p:strVal val="visible"/>
                                      </p:to>
                                    </p:set>
                                    <p:animEffect transition="in" filter="fade">
                                      <p:cBhvr>
                                        <p:cTn id="10" dur="100"/>
                                        <p:tgtEl>
                                          <p:spTgt spid="47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0"/>
      <p:bldP spid="47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1"/>
          <p:cNvSpPr txBox="1">
            <a:spLocks noGrp="1"/>
          </p:cNvSpPr>
          <p:nvPr>
            <p:ph type="title"/>
          </p:nvPr>
        </p:nvSpPr>
        <p:spPr>
          <a:xfrm>
            <a:off x="721200" y="594299"/>
            <a:ext cx="7701600" cy="8465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Selection</a:t>
            </a:r>
            <a:endParaRPr dirty="0"/>
          </a:p>
        </p:txBody>
      </p:sp>
      <p:sp>
        <p:nvSpPr>
          <p:cNvPr id="6" name="Google Shape;475;p41">
            <a:extLst>
              <a:ext uri="{FF2B5EF4-FFF2-40B4-BE49-F238E27FC236}">
                <a16:creationId xmlns:a16="http://schemas.microsoft.com/office/drawing/2014/main" id="{322FEE59-9D79-0340-BF04-0C769FD41D59}"/>
              </a:ext>
            </a:extLst>
          </p:cNvPr>
          <p:cNvSpPr txBox="1">
            <a:spLocks/>
          </p:cNvSpPr>
          <p:nvPr/>
        </p:nvSpPr>
        <p:spPr>
          <a:xfrm>
            <a:off x="721199" y="1293089"/>
            <a:ext cx="4967331" cy="2499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15000"/>
              </a:lnSpc>
              <a:spcBef>
                <a:spcPts val="1600"/>
              </a:spcBef>
              <a:spcAft>
                <a:spcPts val="160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285750" indent="-285750">
              <a:lnSpc>
                <a:spcPct val="100000"/>
              </a:lnSpc>
              <a:buFont typeface="Wingdings" pitchFamily="2" charset="2"/>
              <a:buChar char="v"/>
            </a:pPr>
            <a:r>
              <a:rPr lang="en-US" dirty="0"/>
              <a:t>Dropping </a:t>
            </a:r>
            <a:r>
              <a:rPr lang="en-US" b="1" dirty="0">
                <a:solidFill>
                  <a:srgbClr val="FFCA4A"/>
                </a:solidFill>
              </a:rPr>
              <a:t>invalid</a:t>
            </a:r>
            <a:r>
              <a:rPr lang="en-US" dirty="0"/>
              <a:t> data (e.g., budget value is 0, vote count is 0) and </a:t>
            </a:r>
            <a:r>
              <a:rPr lang="en-US" b="1" dirty="0">
                <a:solidFill>
                  <a:srgbClr val="FFCA4A"/>
                </a:solidFill>
              </a:rPr>
              <a:t>obvious useless</a:t>
            </a:r>
            <a:r>
              <a:rPr lang="en-US" dirty="0"/>
              <a:t> data (e.g., id in IMDB).</a:t>
            </a:r>
          </a:p>
          <a:p>
            <a:pPr marL="285750" indent="-285750">
              <a:lnSpc>
                <a:spcPct val="100000"/>
              </a:lnSpc>
              <a:buFont typeface="Wingdings" pitchFamily="2" charset="2"/>
              <a:buChar char="v"/>
            </a:pPr>
            <a:endParaRPr lang="en-US" dirty="0"/>
          </a:p>
          <a:p>
            <a:pPr marL="285750" indent="-285750">
              <a:lnSpc>
                <a:spcPct val="100000"/>
              </a:lnSpc>
              <a:buFont typeface="Wingdings" pitchFamily="2" charset="2"/>
              <a:buChar char="v"/>
            </a:pPr>
            <a:endParaRPr lang="en-US" dirty="0"/>
          </a:p>
          <a:p>
            <a:pPr marL="285750" indent="-285750">
              <a:lnSpc>
                <a:spcPct val="100000"/>
              </a:lnSpc>
              <a:buFont typeface="Wingdings" pitchFamily="2" charset="2"/>
              <a:buChar char="v"/>
            </a:pPr>
            <a:endParaRPr lang="en-US" dirty="0"/>
          </a:p>
          <a:p>
            <a:pPr marL="285750" indent="-285750">
              <a:lnSpc>
                <a:spcPct val="100000"/>
              </a:lnSpc>
              <a:buFont typeface="Wingdings" pitchFamily="2" charset="2"/>
              <a:buChar char="v"/>
            </a:pPr>
            <a:endParaRPr lang="en-US" dirty="0"/>
          </a:p>
          <a:p>
            <a:pPr marL="285750" indent="-285750">
              <a:lnSpc>
                <a:spcPct val="100000"/>
              </a:lnSpc>
              <a:buFont typeface="Wingdings" pitchFamily="2" charset="2"/>
              <a:buChar char="v"/>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285750" indent="-285750">
              <a:lnSpc>
                <a:spcPct val="100000"/>
              </a:lnSpc>
              <a:buFont typeface="Wingdings" pitchFamily="2" charset="2"/>
              <a:buChar char="v"/>
            </a:pPr>
            <a:endParaRPr lang="en-US" dirty="0"/>
          </a:p>
        </p:txBody>
      </p:sp>
      <p:sp>
        <p:nvSpPr>
          <p:cNvPr id="7" name="Google Shape;475;p41">
            <a:extLst>
              <a:ext uri="{FF2B5EF4-FFF2-40B4-BE49-F238E27FC236}">
                <a16:creationId xmlns:a16="http://schemas.microsoft.com/office/drawing/2014/main" id="{358F2ED8-10DB-0E43-9867-FF5A42248B8B}"/>
              </a:ext>
            </a:extLst>
          </p:cNvPr>
          <p:cNvSpPr txBox="1">
            <a:spLocks noGrp="1"/>
          </p:cNvSpPr>
          <p:nvPr>
            <p:ph type="body" idx="1"/>
          </p:nvPr>
        </p:nvSpPr>
        <p:spPr>
          <a:xfrm>
            <a:off x="1017175" y="1844745"/>
            <a:ext cx="4312813" cy="1119835"/>
          </a:xfrm>
          <a:prstGeom prst="rect">
            <a:avLst/>
          </a:prstGeom>
        </p:spPr>
        <p:txBody>
          <a:bodyPr spcFirstLastPara="1" wrap="square" lIns="91425" tIns="91425" rIns="91425" bIns="91425" anchor="t" anchorCtr="0">
            <a:noAutofit/>
          </a:bodyPr>
          <a:lstStyle/>
          <a:p>
            <a:pPr marL="0" indent="0">
              <a:lnSpc>
                <a:spcPct val="100000"/>
              </a:lnSpc>
              <a:buNone/>
            </a:pPr>
            <a:r>
              <a:rPr lang="en-US" dirty="0"/>
              <a:t>We get </a:t>
            </a:r>
            <a:r>
              <a:rPr lang="en-US" b="1" dirty="0">
                <a:solidFill>
                  <a:srgbClr val="FFCA4A"/>
                </a:solidFill>
              </a:rPr>
              <a:t>3,907</a:t>
            </a:r>
            <a:r>
              <a:rPr lang="en-US" dirty="0"/>
              <a:t> movie data and save it as csv file for     future usage.</a:t>
            </a:r>
          </a:p>
        </p:txBody>
      </p:sp>
      <p:pic>
        <p:nvPicPr>
          <p:cNvPr id="5" name="Picture 4">
            <a:extLst>
              <a:ext uri="{FF2B5EF4-FFF2-40B4-BE49-F238E27FC236}">
                <a16:creationId xmlns:a16="http://schemas.microsoft.com/office/drawing/2014/main" id="{0B420F5E-CA97-2A4C-8C3E-220195D9D4AE}"/>
              </a:ext>
            </a:extLst>
          </p:cNvPr>
          <p:cNvPicPr>
            <a:picLocks noChangeAspect="1"/>
          </p:cNvPicPr>
          <p:nvPr/>
        </p:nvPicPr>
        <p:blipFill>
          <a:blip r:embed="rId3"/>
          <a:stretch>
            <a:fillRect/>
          </a:stretch>
        </p:blipFill>
        <p:spPr>
          <a:xfrm>
            <a:off x="1088384" y="2542721"/>
            <a:ext cx="4537580" cy="322407"/>
          </a:xfrm>
          <a:prstGeom prst="rect">
            <a:avLst/>
          </a:prstGeom>
          <a:scene3d>
            <a:camera prst="orthographicFront"/>
            <a:lightRig rig="threePt" dir="t"/>
          </a:scene3d>
          <a:sp3d prstMaterial="flat">
            <a:bevelT w="152400" h="50800" prst="softRound"/>
          </a:sp3d>
        </p:spPr>
      </p:pic>
    </p:spTree>
    <p:extLst>
      <p:ext uri="{BB962C8B-B14F-4D97-AF65-F5344CB8AC3E}">
        <p14:creationId xmlns:p14="http://schemas.microsoft.com/office/powerpoint/2010/main" val="4137909393"/>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1"/>
          <p:cNvSpPr txBox="1">
            <a:spLocks noGrp="1"/>
          </p:cNvSpPr>
          <p:nvPr>
            <p:ph type="title"/>
          </p:nvPr>
        </p:nvSpPr>
        <p:spPr>
          <a:xfrm>
            <a:off x="721200" y="594299"/>
            <a:ext cx="7701600" cy="8465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Preparation</a:t>
            </a:r>
            <a:endParaRPr dirty="0"/>
          </a:p>
        </p:txBody>
      </p:sp>
      <p:sp>
        <p:nvSpPr>
          <p:cNvPr id="4" name="Google Shape;475;p41">
            <a:extLst>
              <a:ext uri="{FF2B5EF4-FFF2-40B4-BE49-F238E27FC236}">
                <a16:creationId xmlns:a16="http://schemas.microsoft.com/office/drawing/2014/main" id="{C40D13D4-AC5D-E849-8FE2-9DB50D79B7B7}"/>
              </a:ext>
            </a:extLst>
          </p:cNvPr>
          <p:cNvSpPr txBox="1">
            <a:spLocks/>
          </p:cNvSpPr>
          <p:nvPr/>
        </p:nvSpPr>
        <p:spPr>
          <a:xfrm>
            <a:off x="721199" y="1293090"/>
            <a:ext cx="4967331" cy="1113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15000"/>
              </a:lnSpc>
              <a:spcBef>
                <a:spcPts val="1600"/>
              </a:spcBef>
              <a:spcAft>
                <a:spcPts val="160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285750" indent="-285750">
              <a:lnSpc>
                <a:spcPct val="100000"/>
              </a:lnSpc>
              <a:buFont typeface="Wingdings" pitchFamily="2" charset="2"/>
              <a:buChar char="v"/>
            </a:pPr>
            <a:r>
              <a:rPr lang="en-US" dirty="0"/>
              <a:t>As one movie may belong to </a:t>
            </a:r>
            <a:r>
              <a:rPr lang="en-US" b="1" dirty="0">
                <a:solidFill>
                  <a:srgbClr val="FFCA4A"/>
                </a:solidFill>
              </a:rPr>
              <a:t>multiple genres</a:t>
            </a:r>
            <a:r>
              <a:rPr lang="en-US" dirty="0"/>
              <a:t> or have </a:t>
            </a:r>
            <a:r>
              <a:rPr lang="en-US" b="1" dirty="0">
                <a:solidFill>
                  <a:srgbClr val="FFCA4A"/>
                </a:solidFill>
              </a:rPr>
              <a:t>multiple available languages</a:t>
            </a:r>
            <a:r>
              <a:rPr lang="en-US" dirty="0"/>
              <a:t>, we encode these categorical variables by </a:t>
            </a:r>
            <a:r>
              <a:rPr lang="en-US" b="1" dirty="0">
                <a:solidFill>
                  <a:srgbClr val="FFCA4A"/>
                </a:solidFill>
              </a:rPr>
              <a:t>one-hot encoding</a:t>
            </a:r>
            <a:r>
              <a:rPr lang="en-US" dirty="0"/>
              <a:t> (convert categorical variables to numerical variables).</a:t>
            </a:r>
          </a:p>
          <a:p>
            <a:pPr marL="285750" indent="-285750">
              <a:lnSpc>
                <a:spcPct val="100000"/>
              </a:lnSpc>
              <a:buFont typeface="Wingdings" pitchFamily="2" charset="2"/>
              <a:buChar char="v"/>
            </a:pPr>
            <a:endParaRPr lang="en-US" dirty="0"/>
          </a:p>
          <a:p>
            <a:pPr marL="285750" indent="-285750">
              <a:lnSpc>
                <a:spcPct val="100000"/>
              </a:lnSpc>
              <a:buFont typeface="Wingdings" pitchFamily="2" charset="2"/>
              <a:buChar char="v"/>
            </a:pPr>
            <a:endParaRPr lang="en-US" dirty="0"/>
          </a:p>
          <a:p>
            <a:pPr marL="285750" indent="-285750">
              <a:lnSpc>
                <a:spcPct val="100000"/>
              </a:lnSpc>
            </a:pPr>
            <a:endParaRPr lang="en-US" dirty="0"/>
          </a:p>
          <a:p>
            <a:pPr marL="285750" indent="-285750">
              <a:lnSpc>
                <a:spcPct val="100000"/>
              </a:lnSpc>
            </a:pPr>
            <a:endParaRPr lang="en-US" dirty="0"/>
          </a:p>
          <a:p>
            <a:pPr marL="285750" indent="-285750">
              <a:lnSpc>
                <a:spcPct val="100000"/>
              </a:lnSpc>
            </a:pPr>
            <a:endParaRPr lang="en-US" dirty="0"/>
          </a:p>
          <a:p>
            <a:pPr marL="285750" indent="-285750">
              <a:lnSpc>
                <a:spcPct val="100000"/>
              </a:lnSpc>
            </a:pPr>
            <a:endParaRPr lang="en-US" dirty="0"/>
          </a:p>
          <a:p>
            <a:pPr marL="285750" indent="-285750">
              <a:lnSpc>
                <a:spcPct val="100000"/>
              </a:lnSpc>
            </a:pPr>
            <a:endParaRPr lang="en-US" dirty="0"/>
          </a:p>
          <a:p>
            <a:pPr marL="285750" indent="-285750">
              <a:lnSpc>
                <a:spcPct val="100000"/>
              </a:lnSpc>
            </a:pPr>
            <a:endParaRPr lang="en-US" dirty="0"/>
          </a:p>
          <a:p>
            <a:pPr marL="0" indent="0">
              <a:lnSpc>
                <a:spcPct val="100000"/>
              </a:lnSpc>
              <a:buNone/>
            </a:pPr>
            <a:endParaRPr lang="en-US" dirty="0"/>
          </a:p>
        </p:txBody>
      </p:sp>
      <p:pic>
        <p:nvPicPr>
          <p:cNvPr id="1026" name="Picture 2" descr="Stop One-Hot Encoding Your Categorical Variables.">
            <a:extLst>
              <a:ext uri="{FF2B5EF4-FFF2-40B4-BE49-F238E27FC236}">
                <a16:creationId xmlns:a16="http://schemas.microsoft.com/office/drawing/2014/main" id="{41620471-8CC5-3A4D-9E84-0C78F90F9A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29" r="13857"/>
          <a:stretch/>
        </p:blipFill>
        <p:spPr bwMode="auto">
          <a:xfrm>
            <a:off x="1164657" y="2406185"/>
            <a:ext cx="3407343" cy="153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69384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
                                        <p:tgtEl>
                                          <p:spTgt spid="4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1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1"/>
          <p:cNvSpPr txBox="1">
            <a:spLocks noGrp="1"/>
          </p:cNvSpPr>
          <p:nvPr>
            <p:ph type="title"/>
          </p:nvPr>
        </p:nvSpPr>
        <p:spPr>
          <a:xfrm>
            <a:off x="721200" y="594299"/>
            <a:ext cx="7701600" cy="8465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Preparation</a:t>
            </a:r>
            <a:endParaRPr dirty="0"/>
          </a:p>
        </p:txBody>
      </p:sp>
      <p:sp>
        <p:nvSpPr>
          <p:cNvPr id="4" name="Google Shape;475;p41">
            <a:extLst>
              <a:ext uri="{FF2B5EF4-FFF2-40B4-BE49-F238E27FC236}">
                <a16:creationId xmlns:a16="http://schemas.microsoft.com/office/drawing/2014/main" id="{C40D13D4-AC5D-E849-8FE2-9DB50D79B7B7}"/>
              </a:ext>
            </a:extLst>
          </p:cNvPr>
          <p:cNvSpPr txBox="1">
            <a:spLocks/>
          </p:cNvSpPr>
          <p:nvPr/>
        </p:nvSpPr>
        <p:spPr>
          <a:xfrm>
            <a:off x="721199" y="1293090"/>
            <a:ext cx="4967331" cy="846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15000"/>
              </a:lnSpc>
              <a:spcBef>
                <a:spcPts val="1600"/>
              </a:spcBef>
              <a:spcAft>
                <a:spcPts val="160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285750" indent="-285750">
              <a:lnSpc>
                <a:spcPct val="100000"/>
              </a:lnSpc>
              <a:buFont typeface="Wingdings" pitchFamily="2" charset="2"/>
              <a:buChar char="v"/>
            </a:pPr>
            <a:r>
              <a:rPr lang="en-US" dirty="0"/>
              <a:t>Similarly, we divide </a:t>
            </a:r>
            <a:r>
              <a:rPr lang="en-US" b="1" dirty="0">
                <a:solidFill>
                  <a:srgbClr val="FFCA4A"/>
                </a:solidFill>
              </a:rPr>
              <a:t>release date</a:t>
            </a:r>
            <a:r>
              <a:rPr lang="en-US" dirty="0"/>
              <a:t> into </a:t>
            </a:r>
            <a:r>
              <a:rPr lang="en-US" b="1" dirty="0">
                <a:solidFill>
                  <a:srgbClr val="FFCA4A"/>
                </a:solidFill>
              </a:rPr>
              <a:t>weekday</a:t>
            </a:r>
            <a:r>
              <a:rPr lang="en-US" dirty="0"/>
              <a:t>, </a:t>
            </a:r>
            <a:r>
              <a:rPr lang="en-US" b="1" dirty="0">
                <a:solidFill>
                  <a:srgbClr val="FFCA4A"/>
                </a:solidFill>
              </a:rPr>
              <a:t>month</a:t>
            </a:r>
            <a:r>
              <a:rPr lang="en-US" dirty="0"/>
              <a:t>, </a:t>
            </a:r>
            <a:r>
              <a:rPr lang="en-US" b="1" dirty="0">
                <a:solidFill>
                  <a:srgbClr val="FFCA4A"/>
                </a:solidFill>
              </a:rPr>
              <a:t>season</a:t>
            </a:r>
            <a:r>
              <a:rPr lang="en-US" dirty="0"/>
              <a:t> and </a:t>
            </a:r>
            <a:r>
              <a:rPr lang="en-US" b="1" dirty="0">
                <a:solidFill>
                  <a:srgbClr val="FFCA4A"/>
                </a:solidFill>
              </a:rPr>
              <a:t>year</a:t>
            </a:r>
            <a:r>
              <a:rPr lang="en-US" dirty="0">
                <a:solidFill>
                  <a:schemeClr val="bg1"/>
                </a:solidFill>
              </a:rPr>
              <a:t> for exploration.</a:t>
            </a:r>
            <a:endParaRPr lang="en-US" dirty="0"/>
          </a:p>
        </p:txBody>
      </p:sp>
      <p:pic>
        <p:nvPicPr>
          <p:cNvPr id="3" name="Picture 2">
            <a:extLst>
              <a:ext uri="{FF2B5EF4-FFF2-40B4-BE49-F238E27FC236}">
                <a16:creationId xmlns:a16="http://schemas.microsoft.com/office/drawing/2014/main" id="{2223F06B-4141-8140-B417-46E0EC36FF17}"/>
              </a:ext>
            </a:extLst>
          </p:cNvPr>
          <p:cNvPicPr>
            <a:picLocks noChangeAspect="1"/>
          </p:cNvPicPr>
          <p:nvPr/>
        </p:nvPicPr>
        <p:blipFill>
          <a:blip r:embed="rId3"/>
          <a:stretch>
            <a:fillRect/>
          </a:stretch>
        </p:blipFill>
        <p:spPr>
          <a:xfrm>
            <a:off x="1077374" y="3716833"/>
            <a:ext cx="4709027" cy="192827"/>
          </a:xfrm>
          <a:prstGeom prst="rect">
            <a:avLst/>
          </a:prstGeom>
        </p:spPr>
      </p:pic>
      <p:pic>
        <p:nvPicPr>
          <p:cNvPr id="6" name="Picture 5">
            <a:extLst>
              <a:ext uri="{FF2B5EF4-FFF2-40B4-BE49-F238E27FC236}">
                <a16:creationId xmlns:a16="http://schemas.microsoft.com/office/drawing/2014/main" id="{51FEA672-EA4A-7A4D-8620-7316B7992C87}"/>
              </a:ext>
            </a:extLst>
          </p:cNvPr>
          <p:cNvPicPr>
            <a:picLocks noChangeAspect="1"/>
          </p:cNvPicPr>
          <p:nvPr/>
        </p:nvPicPr>
        <p:blipFill rotWithShape="1">
          <a:blip r:embed="rId4"/>
          <a:srcRect t="12353" b="12623"/>
          <a:stretch/>
        </p:blipFill>
        <p:spPr>
          <a:xfrm>
            <a:off x="1077374" y="2004813"/>
            <a:ext cx="4709027" cy="324771"/>
          </a:xfrm>
          <a:prstGeom prst="rect">
            <a:avLst/>
          </a:prstGeom>
        </p:spPr>
      </p:pic>
      <p:pic>
        <p:nvPicPr>
          <p:cNvPr id="8" name="Picture 7">
            <a:extLst>
              <a:ext uri="{FF2B5EF4-FFF2-40B4-BE49-F238E27FC236}">
                <a16:creationId xmlns:a16="http://schemas.microsoft.com/office/drawing/2014/main" id="{D24AAB65-EE4C-7C4E-971A-BAF1F6168EAC}"/>
              </a:ext>
            </a:extLst>
          </p:cNvPr>
          <p:cNvPicPr>
            <a:picLocks noChangeAspect="1"/>
          </p:cNvPicPr>
          <p:nvPr/>
        </p:nvPicPr>
        <p:blipFill>
          <a:blip r:embed="rId5"/>
          <a:stretch>
            <a:fillRect/>
          </a:stretch>
        </p:blipFill>
        <p:spPr>
          <a:xfrm>
            <a:off x="1077374" y="2539505"/>
            <a:ext cx="4709027" cy="234941"/>
          </a:xfrm>
          <a:prstGeom prst="rect">
            <a:avLst/>
          </a:prstGeom>
        </p:spPr>
      </p:pic>
      <p:pic>
        <p:nvPicPr>
          <p:cNvPr id="10" name="Picture 9">
            <a:extLst>
              <a:ext uri="{FF2B5EF4-FFF2-40B4-BE49-F238E27FC236}">
                <a16:creationId xmlns:a16="http://schemas.microsoft.com/office/drawing/2014/main" id="{6E5C3369-9800-1848-A7C2-0AEA1A1BF195}"/>
              </a:ext>
            </a:extLst>
          </p:cNvPr>
          <p:cNvPicPr>
            <a:picLocks noChangeAspect="1"/>
          </p:cNvPicPr>
          <p:nvPr/>
        </p:nvPicPr>
        <p:blipFill>
          <a:blip r:embed="rId6"/>
          <a:stretch>
            <a:fillRect/>
          </a:stretch>
        </p:blipFill>
        <p:spPr>
          <a:xfrm>
            <a:off x="1077374" y="2984367"/>
            <a:ext cx="6555459" cy="442937"/>
          </a:xfrm>
          <a:prstGeom prst="rect">
            <a:avLst/>
          </a:prstGeom>
        </p:spPr>
      </p:pic>
      <p:sp>
        <p:nvSpPr>
          <p:cNvPr id="9" name="Google Shape;475;p41">
            <a:extLst>
              <a:ext uri="{FF2B5EF4-FFF2-40B4-BE49-F238E27FC236}">
                <a16:creationId xmlns:a16="http://schemas.microsoft.com/office/drawing/2014/main" id="{D9D4BA9F-BA2A-3D4B-86F5-4C08510871FE}"/>
              </a:ext>
            </a:extLst>
          </p:cNvPr>
          <p:cNvSpPr txBox="1">
            <a:spLocks/>
          </p:cNvSpPr>
          <p:nvPr/>
        </p:nvSpPr>
        <p:spPr>
          <a:xfrm>
            <a:off x="379823" y="1959187"/>
            <a:ext cx="882049" cy="384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15000"/>
              </a:lnSpc>
              <a:spcBef>
                <a:spcPts val="1600"/>
              </a:spcBef>
              <a:spcAft>
                <a:spcPts val="160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indent="0">
              <a:lnSpc>
                <a:spcPct val="100000"/>
              </a:lnSpc>
              <a:buNone/>
            </a:pPr>
            <a:r>
              <a:rPr lang="en-US" sz="1100" dirty="0"/>
              <a:t>weekday</a:t>
            </a:r>
          </a:p>
        </p:txBody>
      </p:sp>
      <p:sp>
        <p:nvSpPr>
          <p:cNvPr id="11" name="Google Shape;475;p41">
            <a:extLst>
              <a:ext uri="{FF2B5EF4-FFF2-40B4-BE49-F238E27FC236}">
                <a16:creationId xmlns:a16="http://schemas.microsoft.com/office/drawing/2014/main" id="{0D1A7471-683E-D742-B9CB-ACFAC45FE932}"/>
              </a:ext>
            </a:extLst>
          </p:cNvPr>
          <p:cNvSpPr txBox="1">
            <a:spLocks/>
          </p:cNvSpPr>
          <p:nvPr/>
        </p:nvSpPr>
        <p:spPr>
          <a:xfrm>
            <a:off x="379823" y="2464551"/>
            <a:ext cx="882049" cy="384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15000"/>
              </a:lnSpc>
              <a:spcBef>
                <a:spcPts val="1600"/>
              </a:spcBef>
              <a:spcAft>
                <a:spcPts val="160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indent="0">
              <a:lnSpc>
                <a:spcPct val="100000"/>
              </a:lnSpc>
              <a:buNone/>
            </a:pPr>
            <a:r>
              <a:rPr lang="en-US" sz="1100" dirty="0"/>
              <a:t>month</a:t>
            </a:r>
          </a:p>
        </p:txBody>
      </p:sp>
      <p:sp>
        <p:nvSpPr>
          <p:cNvPr id="12" name="Google Shape;475;p41">
            <a:extLst>
              <a:ext uri="{FF2B5EF4-FFF2-40B4-BE49-F238E27FC236}">
                <a16:creationId xmlns:a16="http://schemas.microsoft.com/office/drawing/2014/main" id="{45AC10EA-74B0-1042-AC71-D5CD45707CAA}"/>
              </a:ext>
            </a:extLst>
          </p:cNvPr>
          <p:cNvSpPr txBox="1">
            <a:spLocks/>
          </p:cNvSpPr>
          <p:nvPr/>
        </p:nvSpPr>
        <p:spPr>
          <a:xfrm>
            <a:off x="379822" y="3013411"/>
            <a:ext cx="882049" cy="384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15000"/>
              </a:lnSpc>
              <a:spcBef>
                <a:spcPts val="1600"/>
              </a:spcBef>
              <a:spcAft>
                <a:spcPts val="160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indent="0">
              <a:lnSpc>
                <a:spcPct val="100000"/>
              </a:lnSpc>
              <a:buNone/>
            </a:pPr>
            <a:r>
              <a:rPr lang="en-US" sz="1100" dirty="0"/>
              <a:t>season</a:t>
            </a:r>
          </a:p>
        </p:txBody>
      </p:sp>
      <p:sp>
        <p:nvSpPr>
          <p:cNvPr id="13" name="Google Shape;475;p41">
            <a:extLst>
              <a:ext uri="{FF2B5EF4-FFF2-40B4-BE49-F238E27FC236}">
                <a16:creationId xmlns:a16="http://schemas.microsoft.com/office/drawing/2014/main" id="{555C2215-67B1-B64B-86E2-FF6D0B0D1950}"/>
              </a:ext>
            </a:extLst>
          </p:cNvPr>
          <p:cNvSpPr txBox="1">
            <a:spLocks/>
          </p:cNvSpPr>
          <p:nvPr/>
        </p:nvSpPr>
        <p:spPr>
          <a:xfrm>
            <a:off x="396492" y="3620822"/>
            <a:ext cx="882049" cy="384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15000"/>
              </a:lnSpc>
              <a:spcBef>
                <a:spcPts val="160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15000"/>
              </a:lnSpc>
              <a:spcBef>
                <a:spcPts val="1600"/>
              </a:spcBef>
              <a:spcAft>
                <a:spcPts val="160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indent="0">
              <a:lnSpc>
                <a:spcPct val="100000"/>
              </a:lnSpc>
              <a:buNone/>
            </a:pPr>
            <a:r>
              <a:rPr lang="en-US" sz="1100" dirty="0"/>
              <a:t>year</a:t>
            </a:r>
          </a:p>
        </p:txBody>
      </p:sp>
    </p:spTree>
    <p:extLst>
      <p:ext uri="{BB962C8B-B14F-4D97-AF65-F5344CB8AC3E}">
        <p14:creationId xmlns:p14="http://schemas.microsoft.com/office/powerpoint/2010/main" val="212755483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
                                        <p:tgtEl>
                                          <p:spTgt spid="4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1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100"/>
                                        <p:tgtEl>
                                          <p:spTgt spid="9">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100"/>
                                        <p:tgtEl>
                                          <p:spTgt spid="11">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100"/>
                                        <p:tgtEl>
                                          <p:spTgt spid="12">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fade">
                                      <p:cBhvr>
                                        <p:cTn id="34" dur="1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0"/>
      <p:bldP spid="4" grpId="0" build="p"/>
      <p:bldP spid="9" grpId="0" build="p"/>
      <p:bldP spid="11" grpId="0" build="p"/>
      <p:bldP spid="12" grpId="0" build="p"/>
      <p:bldP spid="13" grpId="0" build="p"/>
    </p:bldLst>
  </p:timing>
</p:sld>
</file>

<file path=ppt/theme/theme1.xml><?xml version="1.0" encoding="utf-8"?>
<a:theme xmlns:a="http://schemas.openxmlformats.org/drawingml/2006/main" name="Red Carpet Event Report by Slidesgo">
  <a:themeElements>
    <a:clrScheme name="Simple Light">
      <a:dk1>
        <a:srgbClr val="202231"/>
      </a:dk1>
      <a:lt1>
        <a:srgbClr val="FFFFFF"/>
      </a:lt1>
      <a:dk2>
        <a:srgbClr val="454857"/>
      </a:dk2>
      <a:lt2>
        <a:srgbClr val="EEEEEE"/>
      </a:lt2>
      <a:accent1>
        <a:srgbClr val="9C3218"/>
      </a:accent1>
      <a:accent2>
        <a:srgbClr val="C33D1D"/>
      </a:accent2>
      <a:accent3>
        <a:srgbClr val="252C3A"/>
      </a:accent3>
      <a:accent4>
        <a:srgbClr val="255144"/>
      </a:accent4>
      <a:accent5>
        <a:srgbClr val="FEC659"/>
      </a:accent5>
      <a:accent6>
        <a:srgbClr val="E4892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993</TotalTime>
  <Words>1483</Words>
  <Application>Microsoft Macintosh PowerPoint</Application>
  <PresentationFormat>全屏显示(16:9)</PresentationFormat>
  <Paragraphs>163</Paragraphs>
  <Slides>35</Slides>
  <Notes>35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Arial</vt:lpstr>
      <vt:lpstr>Wingdings</vt:lpstr>
      <vt:lpstr>Karla</vt:lpstr>
      <vt:lpstr>Work Sans</vt:lpstr>
      <vt:lpstr>Work Sans Regular</vt:lpstr>
      <vt:lpstr>Red Carpet Event Report by Slidesgo</vt:lpstr>
      <vt:lpstr>Movie Data Analysis &amp; Revenue Prediction</vt:lpstr>
      <vt:lpstr>04</vt:lpstr>
      <vt:lpstr>Problem Definition</vt:lpstr>
      <vt:lpstr>Problem Definition</vt:lpstr>
      <vt:lpstr>Data Processing</vt:lpstr>
      <vt:lpstr>Data Collection</vt:lpstr>
      <vt:lpstr>Data Selection</vt:lpstr>
      <vt:lpstr>Data Preparation</vt:lpstr>
      <vt:lpstr>Data Preparation</vt:lpstr>
      <vt:lpstr>03 Exploratory Analysis</vt:lpstr>
      <vt:lpstr>Numeric Data Exploration: Univariate Plot</vt:lpstr>
      <vt:lpstr>Numeric Data Exploration: Each VS Revenue</vt:lpstr>
      <vt:lpstr>PowerPoint 演示文稿</vt:lpstr>
      <vt:lpstr>PowerPoint 演示文稿</vt:lpstr>
      <vt:lpstr>PowerPoint 演示文稿</vt:lpstr>
      <vt:lpstr>PowerPoint 演示文稿</vt:lpstr>
      <vt:lpstr>PowerPoint 演示文稿</vt:lpstr>
      <vt:lpstr>PowerPoint 演示文稿</vt:lpstr>
      <vt:lpstr>04 Machine Learning</vt:lpstr>
      <vt:lpstr>PowerPoint 演示文稿</vt:lpstr>
      <vt:lpstr>PowerPoint 演示文稿</vt:lpstr>
      <vt:lpstr>Regression &amp; Random Forest</vt:lpstr>
      <vt:lpstr>“Best Features”</vt:lpstr>
      <vt:lpstr>“Best Features”</vt:lpstr>
      <vt:lpstr>Train the Data</vt:lpstr>
      <vt:lpstr>Test the Data</vt:lpstr>
      <vt:lpstr>Outcome &amp; Insights</vt:lpstr>
      <vt:lpstr>budget, vote_count, popularity  Have high correlations with movie revenue Show greater importance in the prediction model.        Movies with more investment and suited to the tastes of public can bring higher profits.   </vt:lpstr>
      <vt:lpstr> The number of movies  in all kinds of genres   increases with time, especially drama and comedy Adventure and animation movies  tend to have higher average revenue English and Chinese movies  generally have higher average revenues    </vt:lpstr>
      <vt:lpstr>New things we learned…</vt:lpstr>
      <vt:lpstr>New things we learned…</vt:lpstr>
      <vt:lpstr>06 Improvement</vt:lpstr>
      <vt:lpstr>Room for improvement</vt:lpstr>
      <vt:lpstr>Thank You! Contribution: Coding: All members Code integration: Peng Wenxuan PPT production: Wan Yaxin Video production: Wang Yiying     </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Carpet </dc:title>
  <dc:subject/>
  <dc:creator/>
  <cp:keywords/>
  <dc:description/>
  <cp:lastModifiedBy>#PENG WENXUAN#</cp:lastModifiedBy>
  <cp:revision>87</cp:revision>
  <dcterms:modified xsi:type="dcterms:W3CDTF">2021-04-23T04:07:02Z</dcterms:modified>
  <cp:category/>
</cp:coreProperties>
</file>